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03" r:id="rId30"/>
    <p:sldId id="311" r:id="rId31"/>
    <p:sldId id="312" r:id="rId32"/>
    <p:sldId id="313" r:id="rId33"/>
    <p:sldId id="314" r:id="rId34"/>
    <p:sldId id="315" r:id="rId35"/>
    <p:sldId id="316" r:id="rId36"/>
    <p:sldId id="31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62" d="100"/>
          <a:sy n="62" d="100"/>
        </p:scale>
        <p:origin x="-1098" y="-60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62000" y="12192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Non Traditional Machining (BTME-4712)</a:t>
            </a: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Er</a:t>
            </a:r>
            <a:r>
              <a:rPr lang="en-IN" sz="4000" dirty="0" smtClean="0"/>
              <a:t>. </a:t>
            </a:r>
            <a:r>
              <a:rPr lang="en-IN" sz="4000" dirty="0" err="1" smtClean="0"/>
              <a:t>Amrinder</a:t>
            </a:r>
            <a:r>
              <a:rPr lang="en-IN" sz="4000" dirty="0" smtClean="0"/>
              <a:t> Singh </a:t>
            </a:r>
            <a:r>
              <a:rPr lang="en-IN" sz="4000" dirty="0" err="1" smtClean="0"/>
              <a:t>Pannu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7th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5303" t="23047" r="7621" b="14644"/>
          <a:stretch>
            <a:fillRect/>
          </a:stretch>
        </p:blipFill>
        <p:spPr>
          <a:xfrm>
            <a:off x="1172901" y="1580553"/>
            <a:ext cx="9307997" cy="3746562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5673" t="12347" r="4908" b="11105"/>
          <a:stretch>
            <a:fillRect/>
          </a:stretch>
        </p:blipFill>
        <p:spPr>
          <a:xfrm>
            <a:off x="1563865" y="1309601"/>
            <a:ext cx="8781699" cy="422871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563" t="6256" r="13418" b="9788"/>
          <a:stretch>
            <a:fillRect/>
          </a:stretch>
        </p:blipFill>
        <p:spPr>
          <a:xfrm>
            <a:off x="2571353" y="1207994"/>
            <a:ext cx="7686051" cy="4425548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933" t="9548" r="14651" b="14644"/>
          <a:stretch>
            <a:fillRect/>
          </a:stretch>
        </p:blipFill>
        <p:spPr>
          <a:xfrm>
            <a:off x="2345797" y="1264443"/>
            <a:ext cx="7924580" cy="420216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083" r="10211" b="9130"/>
          <a:stretch>
            <a:fillRect/>
          </a:stretch>
        </p:blipFill>
        <p:spPr>
          <a:xfrm>
            <a:off x="2045054" y="722539"/>
            <a:ext cx="8579461" cy="505777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1447800"/>
            <a:ext cx="6906396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066800"/>
            <a:ext cx="8666848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219200"/>
            <a:ext cx="7854331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19200"/>
            <a:ext cx="7583492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143000"/>
            <a:ext cx="8396009" cy="472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143000"/>
            <a:ext cx="812517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295400"/>
            <a:ext cx="7448072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1219200"/>
            <a:ext cx="7583492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914400"/>
            <a:ext cx="798975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2600" y="990600"/>
            <a:ext cx="812517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9906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609600"/>
            <a:ext cx="6814321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381000"/>
            <a:ext cx="7017733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609600"/>
            <a:ext cx="7620000" cy="570902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38200"/>
            <a:ext cx="6712614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947" t="11688" r="7374" b="17854"/>
          <a:stretch>
            <a:fillRect/>
          </a:stretch>
        </p:blipFill>
        <p:spPr>
          <a:xfrm>
            <a:off x="1503717" y="1467657"/>
            <a:ext cx="9422357" cy="4211044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533400"/>
            <a:ext cx="7543800" cy="565193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533400"/>
            <a:ext cx="7221146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228600"/>
            <a:ext cx="7924800" cy="5937389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609600"/>
            <a:ext cx="6629400" cy="496685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00" y="381000"/>
            <a:ext cx="7848600" cy="588029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457200"/>
            <a:ext cx="7543800" cy="565193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609600"/>
            <a:ext cx="7696200" cy="57661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330" t="11523" r="4168" b="4520"/>
          <a:stretch>
            <a:fillRect/>
          </a:stretch>
        </p:blipFill>
        <p:spPr>
          <a:xfrm>
            <a:off x="1682838" y="1164913"/>
            <a:ext cx="9416091" cy="4807229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t="9219" r="30315" b="18348"/>
          <a:stretch>
            <a:fillRect/>
          </a:stretch>
        </p:blipFill>
        <p:spPr>
          <a:xfrm>
            <a:off x="3353286" y="1377339"/>
            <a:ext cx="6738865" cy="3940092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193" t="12017" r="10705" b="4685"/>
          <a:stretch>
            <a:fillRect/>
          </a:stretch>
        </p:blipFill>
        <p:spPr>
          <a:xfrm>
            <a:off x="1368383" y="824146"/>
            <a:ext cx="9217776" cy="5075080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5550" t="14157" r="4661" b="17525"/>
          <a:stretch>
            <a:fillRect/>
          </a:stretch>
        </p:blipFill>
        <p:spPr>
          <a:xfrm>
            <a:off x="1834536" y="1524106"/>
            <a:ext cx="9126936" cy="3906223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4070" t="24035" r="5648"/>
          <a:stretch>
            <a:fillRect/>
          </a:stretch>
        </p:blipFill>
        <p:spPr>
          <a:xfrm>
            <a:off x="1037565" y="937042"/>
            <a:ext cx="10240303" cy="4846737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rcRect l="3947" t="8725" r="7251" b="24769"/>
          <a:stretch>
            <a:fillRect/>
          </a:stretch>
        </p:blipFill>
        <p:spPr>
          <a:xfrm>
            <a:off x="1142825" y="1207994"/>
            <a:ext cx="9969190" cy="4199755"/>
          </a:xfrm>
          <a:prstGeom prst="rect">
            <a:avLst/>
          </a:prstGeom>
        </p:spPr>
      </p:pic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676400" cy="1066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</a:rPr>
              <a:t>Unit-IV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</TotalTime>
  <Words>323</Words>
  <Application>Microsoft Office PowerPoint</Application>
  <PresentationFormat>Custom</PresentationFormat>
  <Paragraphs>109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Non Traditional Machining (BTME-4712)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god</cp:lastModifiedBy>
  <cp:revision>91</cp:revision>
  <dcterms:created xsi:type="dcterms:W3CDTF">2020-11-12T04:35:12Z</dcterms:created>
  <dcterms:modified xsi:type="dcterms:W3CDTF">2023-07-25T09:21:50Z</dcterms:modified>
</cp:coreProperties>
</file>