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1D432-5D8A-466D-9313-34A69D50E019}" type="datetimeFigureOut">
              <a:rPr lang="en-US" smtClean="0"/>
              <a:pPr/>
              <a:t>23/06/2023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65986-0324-48D6-BC5D-66E52C138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5113" cy="2286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3300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Peripherals and Interfaces</a:t>
            </a:r>
            <a:b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BTCS-3505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86650" y="9525"/>
            <a:ext cx="1477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126038" y="6392863"/>
            <a:ext cx="40179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 defTabSz="912813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70275" cy="1447800"/>
          </a:xfrm>
          <a:prstGeom prst="rect">
            <a:avLst/>
          </a:prstGeom>
        </p:spPr>
        <p:txBody>
          <a:bodyPr lIns="91430" tIns="45715" rIns="91430" bIns="45715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dirty="0"/>
              <a:t>Prepared by</a:t>
            </a:r>
            <a:r>
              <a:rPr lang="en-IN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25" cy="1447800"/>
          </a:xfrm>
          <a:prstGeom prst="rect">
            <a:avLst/>
          </a:prstGeom>
        </p:spPr>
        <p:txBody>
          <a:bodyPr lIns="91430" tIns="45715" rIns="91430" bIns="45715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5th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/>
            </a:extLst>
          </p:cNvPr>
          <p:cNvSpPr/>
          <p:nvPr/>
        </p:nvSpPr>
        <p:spPr>
          <a:xfrm>
            <a:off x="7938" y="6392863"/>
            <a:ext cx="5186362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IEEE 1394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81600" cy="4525963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en-US" sz="1600" dirty="0" smtClean="0"/>
              <a:t>The IEEE 1394 interface is an electronic standard that is used to connect computers. It includes a plug-and-socket connection with a serial bus interface. Up to 63 devices may be connected at the same time with (relatively) high data transfer speeds.</a:t>
            </a:r>
          </a:p>
          <a:p>
            <a:pPr algn="just">
              <a:lnSpc>
                <a:spcPct val="170000"/>
              </a:lnSpc>
            </a:pPr>
            <a:r>
              <a:rPr lang="en-US" sz="1600" dirty="0" smtClean="0"/>
              <a:t>It is a standard connection type for many electronic devices such as digital video cameras, printers and scanners, external hard drives, and other peripherals.</a:t>
            </a:r>
          </a:p>
          <a:p>
            <a:pPr algn="just">
              <a:lnSpc>
                <a:spcPct val="170000"/>
              </a:lnSpc>
            </a:pPr>
            <a:r>
              <a:rPr lang="en-US" sz="1600" dirty="0"/>
              <a:t>It is widely available in the market in the forms of coaxial, wireless and fiber optic cable</a:t>
            </a:r>
            <a:r>
              <a:rPr lang="en-US" sz="1600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en-US" sz="1600" dirty="0" smtClean="0"/>
              <a:t>The IEEE 1394 interface is commonly known as FireWire</a:t>
            </a:r>
            <a:endParaRPr lang="en-US" sz="1600" dirty="0"/>
          </a:p>
        </p:txBody>
      </p:sp>
      <p:pic>
        <p:nvPicPr>
          <p:cNvPr id="13314" name="Picture 2" descr="Laptop interfaces | Tech Explain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3429000"/>
            <a:ext cx="2438400" cy="3124200"/>
          </a:xfrm>
          <a:prstGeom prst="rect">
            <a:avLst/>
          </a:prstGeom>
          <a:noFill/>
        </p:spPr>
      </p:pic>
      <p:pic>
        <p:nvPicPr>
          <p:cNvPr id="13316" name="Picture 4" descr="IEEE 1394 - Wikipe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2209800"/>
            <a:ext cx="2095500" cy="1400175"/>
          </a:xfrm>
          <a:prstGeom prst="rect">
            <a:avLst/>
          </a:prstGeom>
          <a:noFill/>
        </p:spPr>
      </p:pic>
      <p:pic>
        <p:nvPicPr>
          <p:cNvPr id="6" name="Picture 5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/>
              <a:t>IEEE 1394 </a:t>
            </a:r>
            <a:r>
              <a:rPr lang="en-US" b="1" dirty="0" smtClean="0"/>
              <a:t>features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Real-time data transferring for multimedia applications</a:t>
            </a:r>
          </a:p>
          <a:p>
            <a:r>
              <a:rPr lang="en-US" dirty="0"/>
              <a:t>100-800 Mb/s data transfer rate</a:t>
            </a:r>
          </a:p>
          <a:p>
            <a:r>
              <a:rPr lang="en-US" dirty="0"/>
              <a:t>Hot plugging is allowed (at a minimum ratio)</a:t>
            </a:r>
          </a:p>
          <a:p>
            <a:r>
              <a:rPr lang="en-US" dirty="0"/>
              <a:t>Line terminators are not required</a:t>
            </a:r>
          </a:p>
          <a:p>
            <a:r>
              <a:rPr lang="en-US" dirty="0"/>
              <a:t>Plug-and-play</a:t>
            </a:r>
          </a:p>
          <a:p>
            <a:r>
              <a:rPr lang="en-US" dirty="0"/>
              <a:t>Auto-configuration for many peripheral devices</a:t>
            </a:r>
          </a:p>
          <a:p>
            <a:r>
              <a:rPr lang="en-US" dirty="0"/>
              <a:t>Same connectors for multiple devices and components</a:t>
            </a:r>
          </a:p>
          <a:p>
            <a:endParaRPr lang="en-US" dirty="0"/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FireWire </a:t>
            </a:r>
            <a:r>
              <a:rPr lang="en-US" b="1" dirty="0" err="1"/>
              <a:t>vs</a:t>
            </a:r>
            <a:r>
              <a:rPr lang="en-US" b="1" dirty="0"/>
              <a:t> </a:t>
            </a:r>
            <a:r>
              <a:rPr lang="en-US" b="1" dirty="0" smtClean="0"/>
              <a:t>USB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dirty="0"/>
              <a:t>FireWire is made to handle more data than USB, particularly audio and visual information. </a:t>
            </a:r>
            <a:r>
              <a:rPr lang="en-US" dirty="0" smtClean="0"/>
              <a:t>USB </a:t>
            </a:r>
            <a:r>
              <a:rPr lang="en-US" dirty="0"/>
              <a:t>data transfer rate of 480 Mbps, whereas </a:t>
            </a:r>
            <a:r>
              <a:rPr lang="en-US" dirty="0" smtClean="0"/>
              <a:t>an FireWire </a:t>
            </a:r>
            <a:r>
              <a:rPr lang="en-US" dirty="0"/>
              <a:t>can take on 800 Mbps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USB networking is based on the host, whereas FireWire networking is directly peer-to-peer. </a:t>
            </a:r>
            <a:endParaRPr lang="en-US" dirty="0" smtClean="0"/>
          </a:p>
          <a:p>
            <a:pPr algn="just">
              <a:lnSpc>
                <a:spcPct val="160000"/>
              </a:lnSpc>
            </a:pPr>
            <a:r>
              <a:rPr lang="en-US" dirty="0"/>
              <a:t>USB can manage 127 devices while an 800 FireWire can only manage up to 63 devices.</a:t>
            </a:r>
          </a:p>
        </p:txBody>
      </p:sp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Difference between Serial Port and Parallel </a:t>
            </a:r>
            <a:r>
              <a:rPr lang="en-US" b="1" dirty="0" smtClean="0"/>
              <a:t>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/>
              <a:t>Serial Port</a:t>
            </a:r>
            <a:r>
              <a:rPr lang="en-US" b="1" dirty="0" smtClean="0"/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2200" dirty="0"/>
              <a:t>A serial port is an interface that is used for connecting the serial lines to attain the serial communication</a:t>
            </a:r>
            <a:r>
              <a:rPr lang="en-US" sz="2200" dirty="0" smtClean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200" dirty="0"/>
              <a:t>These ports can dock a 9-pin D-shaped connector that connects to the transmission line, is called DB-9 </a:t>
            </a:r>
            <a:r>
              <a:rPr lang="en-US" sz="2200" dirty="0" smtClean="0"/>
              <a:t>connectors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 Serial communication gained by single wire and only the single stream of data is transferred from one end to other. </a:t>
            </a:r>
            <a:endParaRPr lang="en-US" sz="2400" dirty="0" smtClean="0"/>
          </a:p>
          <a:p>
            <a:pPr algn="just">
              <a:lnSpc>
                <a:spcPct val="150000"/>
              </a:lnSpc>
            </a:pPr>
            <a:r>
              <a:rPr lang="en-US" sz="2000" dirty="0"/>
              <a:t>Serial ports are typically implemented in the modems, connecting devices, controllers, mouse and also in security cameras</a:t>
            </a:r>
            <a:r>
              <a:rPr lang="en-US" sz="2000" dirty="0" smtClean="0"/>
              <a:t>.</a:t>
            </a:r>
            <a:endParaRPr lang="en-US" sz="2200" dirty="0"/>
          </a:p>
        </p:txBody>
      </p:sp>
      <p:pic>
        <p:nvPicPr>
          <p:cNvPr id="19458" name="Picture 2" descr="Search in sidebar qu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276600"/>
            <a:ext cx="3352800" cy="1219200"/>
          </a:xfrm>
          <a:prstGeom prst="rect">
            <a:avLst/>
          </a:prstGeom>
          <a:noFill/>
        </p:spPr>
      </p:pic>
      <p:pic>
        <p:nvPicPr>
          <p:cNvPr id="5" name="Picture 4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4800600" cy="58213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Parallel Port</a:t>
            </a:r>
            <a:r>
              <a:rPr lang="en-US" b="1" dirty="0" smtClean="0"/>
              <a:t>:</a:t>
            </a:r>
          </a:p>
          <a:p>
            <a:pPr algn="just">
              <a:lnSpc>
                <a:spcPct val="160000"/>
              </a:lnSpc>
            </a:pPr>
            <a:r>
              <a:rPr lang="en-US" dirty="0" smtClean="0"/>
              <a:t>A </a:t>
            </a:r>
            <a:r>
              <a:rPr lang="en-US" dirty="0"/>
              <a:t>parallel port can move a set of 8 bits at a time on eight different </a:t>
            </a:r>
            <a:r>
              <a:rPr lang="en-US" dirty="0" smtClean="0"/>
              <a:t>wires.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It uses a 25 pin connector that is called DB-25 connector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</a:pPr>
            <a:r>
              <a:rPr lang="en-US" dirty="0"/>
              <a:t>Parallel ports are typically implemented in zip-drives, printers, hard drives, CD-ROM drives, etc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18434" name="Picture 2" descr="Search in sidebar que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2438400"/>
            <a:ext cx="3048000" cy="1838325"/>
          </a:xfrm>
          <a:prstGeom prst="rect">
            <a:avLst/>
          </a:prstGeom>
          <a:noFill/>
        </p:spPr>
      </p:pic>
      <p:pic>
        <p:nvPicPr>
          <p:cNvPr id="4" name="Picture 3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8816" y="0"/>
            <a:ext cx="1625184" cy="894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202"/>
            <a:ext cx="5703984" cy="365798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651" tIns="48326" rIns="96651" bIns="48326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sz="1500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259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Computer Peripherals and Interfaces BTCS-3505    </vt:lpstr>
      <vt:lpstr>IEEE 1394</vt:lpstr>
      <vt:lpstr>IEEE 1394 features</vt:lpstr>
      <vt:lpstr>FireWire vs USB</vt:lpstr>
      <vt:lpstr>Difference between Serial Port and Parallel Ports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Intel</dc:creator>
  <cp:lastModifiedBy>Admin</cp:lastModifiedBy>
  <cp:revision>10</cp:revision>
  <dcterms:created xsi:type="dcterms:W3CDTF">2022-11-03T16:26:37Z</dcterms:created>
  <dcterms:modified xsi:type="dcterms:W3CDTF">2023-06-23T09:01:48Z</dcterms:modified>
</cp:coreProperties>
</file>