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309" autoAdjust="0"/>
    <p:restoredTop sz="94660"/>
  </p:normalViewPr>
  <p:slideViewPr>
    <p:cSldViewPr>
      <p:cViewPr>
        <p:scale>
          <a:sx n="50" d="100"/>
          <a:sy n="50" d="100"/>
        </p:scale>
        <p:origin x="-225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88096-96E6-45E2-9ADA-0E0448ECDF4F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871C9-5089-415E-88BB-D40DF888E4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client-side script: code runs in browser after page is sent back from server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often this code manipulates the page or responds to user 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09CAC-E061-48A7-840B-B634923251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7430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52D27-549E-44FB-AA64-BD6AC70BFA6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504B-3D37-4ADC-947A-E7E8697E7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52D27-549E-44FB-AA64-BD6AC70BFA6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504B-3D37-4ADC-947A-E7E8697E7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52D27-549E-44FB-AA64-BD6AC70BFA6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504B-3D37-4ADC-947A-E7E8697E7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52D27-549E-44FB-AA64-BD6AC70BFA6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504B-3D37-4ADC-947A-E7E8697E7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52D27-549E-44FB-AA64-BD6AC70BFA6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504B-3D37-4ADC-947A-E7E8697E7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52D27-549E-44FB-AA64-BD6AC70BFA6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504B-3D37-4ADC-947A-E7E8697E7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52D27-549E-44FB-AA64-BD6AC70BFA6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504B-3D37-4ADC-947A-E7E8697E7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52D27-549E-44FB-AA64-BD6AC70BFA6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504B-3D37-4ADC-947A-E7E8697E7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52D27-549E-44FB-AA64-BD6AC70BFA6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504B-3D37-4ADC-947A-E7E8697E7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52D27-549E-44FB-AA64-BD6AC70BFA6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504B-3D37-4ADC-947A-E7E8697E7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52D27-549E-44FB-AA64-BD6AC70BFA6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504B-3D37-4ADC-947A-E7E8697E7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52D27-549E-44FB-AA64-BD6AC70BFA6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9504B-3D37-4ADC-947A-E7E8697E7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Side Scripting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B779743-7B81-4FB7-A3E2-1ACEC99CD8C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595486"/>
            <a:ext cx="9144001" cy="526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8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Why use client-side programming?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764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PHP already allows us to create dynamic web pages. Why also use client-side scripting?</a:t>
            </a:r>
          </a:p>
          <a:p>
            <a:r>
              <a:rPr lang="en-US" dirty="0"/>
              <a:t>client-side scripting (JavaScript) benefits:</a:t>
            </a:r>
          </a:p>
          <a:p>
            <a:pPr lvl="1"/>
            <a:r>
              <a:rPr lang="en-US" b="1" dirty="0"/>
              <a:t>usability</a:t>
            </a:r>
            <a:r>
              <a:rPr lang="en-US" dirty="0"/>
              <a:t>: can modify a page without having to post back to the server (faster UI)</a:t>
            </a:r>
          </a:p>
          <a:p>
            <a:pPr lvl="1"/>
            <a:r>
              <a:rPr lang="en-US" b="1" dirty="0"/>
              <a:t>efficiency</a:t>
            </a:r>
            <a:r>
              <a:rPr lang="en-US" dirty="0"/>
              <a:t>: can make small, quick changes to page without waiting for server</a:t>
            </a:r>
          </a:p>
          <a:p>
            <a:pPr lvl="1"/>
            <a:r>
              <a:rPr lang="en-US" b="1" dirty="0"/>
              <a:t>event-driven</a:t>
            </a:r>
            <a:r>
              <a:rPr lang="en-US" dirty="0"/>
              <a:t>: can respond to user actions like clicks and key </a:t>
            </a:r>
            <a:r>
              <a:rPr lang="en-US" dirty="0" smtClean="0"/>
              <a:t>presses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B779743-7B81-4FB7-A3E2-1ACEC99CD8C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345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Why use client-side programming?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server-side programming (PHP) benefits:</a:t>
            </a:r>
          </a:p>
          <a:p>
            <a:pPr lvl="1"/>
            <a:r>
              <a:rPr lang="en-US" b="1" dirty="0"/>
              <a:t>security</a:t>
            </a:r>
            <a:r>
              <a:rPr lang="en-US" dirty="0"/>
              <a:t>: has access to server's private data; client can't see source code</a:t>
            </a:r>
          </a:p>
          <a:p>
            <a:pPr lvl="1"/>
            <a:r>
              <a:rPr lang="en-US" b="1" dirty="0"/>
              <a:t>compatibility</a:t>
            </a:r>
            <a:r>
              <a:rPr lang="en-US" dirty="0"/>
              <a:t>: not subject to browser compatibility issues</a:t>
            </a:r>
          </a:p>
          <a:p>
            <a:pPr lvl="1"/>
            <a:r>
              <a:rPr lang="en-US" b="1" dirty="0"/>
              <a:t>power</a:t>
            </a:r>
            <a:r>
              <a:rPr lang="en-US" dirty="0"/>
              <a:t>: can write files, open connections to servers, connect to databases, </a:t>
            </a:r>
            <a:r>
              <a:rPr lang="en-US" dirty="0" smtClean="0"/>
              <a:t>...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B779743-7B81-4FB7-A3E2-1ACEC99CD8C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513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Javascript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lightweight programming language ("scripting language")</a:t>
            </a:r>
          </a:p>
          <a:p>
            <a:pPr lvl="1"/>
            <a:r>
              <a:rPr lang="en-US" dirty="0"/>
              <a:t>used to make web pages interactive</a:t>
            </a:r>
          </a:p>
          <a:p>
            <a:pPr lvl="1"/>
            <a:r>
              <a:rPr lang="en-US" dirty="0"/>
              <a:t>insert dynamic text into HTML (ex: user name)</a:t>
            </a:r>
          </a:p>
          <a:p>
            <a:pPr lvl="1"/>
            <a:r>
              <a:rPr lang="en-US" b="1" dirty="0"/>
              <a:t>react to events </a:t>
            </a:r>
            <a:r>
              <a:rPr lang="en-US" dirty="0"/>
              <a:t>(ex: page load user click)</a:t>
            </a:r>
          </a:p>
          <a:p>
            <a:pPr lvl="1"/>
            <a:r>
              <a:rPr lang="en-US" dirty="0"/>
              <a:t>get information about a user's computer (ex: browser type)</a:t>
            </a:r>
          </a:p>
          <a:p>
            <a:pPr lvl="1"/>
            <a:r>
              <a:rPr lang="en-US" dirty="0"/>
              <a:t>perform calculations on user's computer (ex: form validation)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B779743-7B81-4FB7-A3E2-1ACEC99CD8C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30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interpreted, not compiled</a:t>
            </a:r>
          </a:p>
          <a:p>
            <a:r>
              <a:rPr lang="en-US" dirty="0"/>
              <a:t>more relaxed syntax and rules</a:t>
            </a:r>
          </a:p>
          <a:p>
            <a:pPr lvl="1"/>
            <a:r>
              <a:rPr lang="en-US" dirty="0"/>
              <a:t>fewer and "looser" data types</a:t>
            </a:r>
          </a:p>
          <a:p>
            <a:pPr lvl="1"/>
            <a:r>
              <a:rPr lang="en-US" dirty="0"/>
              <a:t>variables don't need to be declared</a:t>
            </a:r>
          </a:p>
          <a:p>
            <a:pPr lvl="1"/>
            <a:r>
              <a:rPr lang="en-US" dirty="0"/>
              <a:t>errors often silent (few exceptions)</a:t>
            </a:r>
          </a:p>
          <a:p>
            <a:r>
              <a:rPr lang="en-US" dirty="0"/>
              <a:t>key construct is the function rather than the class</a:t>
            </a:r>
          </a:p>
          <a:p>
            <a:pPr lvl="1"/>
            <a:r>
              <a:rPr lang="en-US" dirty="0"/>
              <a:t>"first-class" functions are used in </a:t>
            </a:r>
            <a:r>
              <a:rPr lang="en-US" dirty="0" smtClean="0"/>
              <a:t>many situations</a:t>
            </a:r>
            <a:endParaRPr lang="en-US" dirty="0"/>
          </a:p>
          <a:p>
            <a:r>
              <a:rPr lang="en-US" dirty="0"/>
              <a:t>contained within a web page and integrates with its HTML/CSS content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B779743-7B81-4FB7-A3E2-1ACEC99CD8C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955" y="1524001"/>
            <a:ext cx="168204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833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Event-driven programming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3352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split breaks apart a string into an array using a delimiter</a:t>
            </a:r>
          </a:p>
          <a:p>
            <a:pPr lvl="1"/>
            <a:r>
              <a:rPr lang="en-US" dirty="0"/>
              <a:t>can also be used with regular expressions (seen later)</a:t>
            </a:r>
          </a:p>
          <a:p>
            <a:r>
              <a:rPr lang="en-US" dirty="0"/>
              <a:t>join merges an array into a single string, placing a delimiter between them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2666"/>
            <a:ext cx="9144000" cy="451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424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360</Words>
  <Application>Microsoft Office PowerPoint</Application>
  <PresentationFormat>On-screen Show (4:3)</PresentationFormat>
  <Paragraphs>60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Web Development/BTCS-2410</vt:lpstr>
      <vt:lpstr>Client Side Scripting</vt:lpstr>
      <vt:lpstr>Why use client-side programming?</vt:lpstr>
      <vt:lpstr>Why use client-side programming?</vt:lpstr>
      <vt:lpstr>What is Javascript?</vt:lpstr>
      <vt:lpstr>Javascript vs Java</vt:lpstr>
      <vt:lpstr>Event-driven programming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Yogesh</dc:creator>
  <cp:lastModifiedBy>Yogesh</cp:lastModifiedBy>
  <cp:revision>2</cp:revision>
  <dcterms:created xsi:type="dcterms:W3CDTF">2023-06-20T06:39:40Z</dcterms:created>
  <dcterms:modified xsi:type="dcterms:W3CDTF">2023-06-20T08:02:29Z</dcterms:modified>
</cp:coreProperties>
</file>