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82" r:id="rId3"/>
    <p:sldId id="346" r:id="rId4"/>
    <p:sldId id="347" r:id="rId5"/>
    <p:sldId id="34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41"/>
    <p:restoredTop sz="94729"/>
  </p:normalViewPr>
  <p:slideViewPr>
    <p:cSldViewPr>
      <p:cViewPr>
        <p:scale>
          <a:sx n="72" d="100"/>
          <a:sy n="72" d="100"/>
        </p:scale>
        <p:origin x="-552" y="-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Engineering Mathematics I</a:t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BMAT 1111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0386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Sachin</a:t>
            </a:r>
            <a:r>
              <a:rPr lang="en-IN" sz="4000" dirty="0" smtClean="0"/>
              <a:t> </a:t>
            </a:r>
            <a:r>
              <a:rPr lang="en-IN" sz="4000" smtClean="0"/>
              <a:t>Syan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590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2nd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1800" dirty="0" smtClean="0"/>
              <a:t>For what values of </a:t>
            </a:r>
            <a:r>
              <a:rPr lang="en-IN" sz="1800" dirty="0" smtClean="0">
                <a:sym typeface="Symbol"/>
              </a:rPr>
              <a:t> and , the system of equations:</a:t>
            </a:r>
            <a:br>
              <a:rPr lang="en-IN" sz="1800" dirty="0" smtClean="0">
                <a:sym typeface="Symbol"/>
              </a:rPr>
            </a:br>
            <a:r>
              <a:rPr lang="en-IN" sz="1800" dirty="0" smtClean="0">
                <a:sym typeface="Symbol"/>
              </a:rPr>
              <a:t> x + y + z = 6 , x + 2y + 3z = 10 , x + 2y + z =  has (</a:t>
            </a:r>
            <a:r>
              <a:rPr lang="en-IN" sz="1800" dirty="0" err="1" smtClean="0">
                <a:sym typeface="Symbol"/>
              </a:rPr>
              <a:t>i</a:t>
            </a:r>
            <a:r>
              <a:rPr lang="en-IN" sz="1800" dirty="0" smtClean="0">
                <a:sym typeface="Symbol"/>
              </a:rPr>
              <a:t>) no solution (ii) a unique solution,</a:t>
            </a:r>
            <a:br>
              <a:rPr lang="en-IN" sz="1800" dirty="0" smtClean="0">
                <a:sym typeface="Symbol"/>
              </a:rPr>
            </a:br>
            <a:r>
              <a:rPr lang="en-IN" sz="1800" dirty="0" smtClean="0">
                <a:sym typeface="Symbol"/>
              </a:rPr>
              <a:t> and (iii) an infinite number of solutions.</a:t>
            </a:r>
            <a:endParaRPr lang="en-IN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000" dirty="0" smtClean="0"/>
              <a:t>The matrix form of the given system is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Therefore, the augmented matrix is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If</a:t>
            </a:r>
          </a:p>
          <a:p>
            <a:pPr>
              <a:buNone/>
            </a:pPr>
            <a:r>
              <a:rPr lang="en-US" sz="2000" dirty="0" smtClean="0"/>
              <a:t>Hence, the given system of equations is consistent. Since </a:t>
            </a:r>
            <a:r>
              <a:rPr lang="en-US" sz="2000" dirty="0" smtClean="0">
                <a:sym typeface="Symbol"/>
              </a:rPr>
              <a:t>(A)</a:t>
            </a:r>
            <a:r>
              <a:rPr lang="en-US" sz="2000" dirty="0" smtClean="0"/>
              <a:t>  is equal to the number of unknowns, therefore, the given system of equation possesses a unique solution for any value for  </a:t>
            </a:r>
            <a:r>
              <a:rPr lang="en-US" sz="2000" dirty="0" smtClean="0">
                <a:sym typeface="Symbol"/>
              </a:rPr>
              <a:t> .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If                                                                                                         Therefore, the given system of equations is inconsistent and so has no </a:t>
            </a:r>
          </a:p>
          <a:p>
            <a:pPr>
              <a:buNone/>
            </a:pPr>
            <a:r>
              <a:rPr lang="en-US" sz="2000" dirty="0" smtClean="0"/>
              <a:t>solution.</a:t>
            </a:r>
          </a:p>
          <a:p>
            <a:pPr>
              <a:buNone/>
            </a:pPr>
            <a:r>
              <a:rPr lang="en-US" sz="2000" dirty="0" smtClean="0"/>
              <a:t>If </a:t>
            </a:r>
          </a:p>
          <a:p>
            <a:pPr>
              <a:buNone/>
            </a:pPr>
            <a:r>
              <a:rPr lang="en-US" sz="1800" dirty="0" smtClean="0"/>
              <a:t>Thus, the given system of equation is consistent. Further, </a:t>
            </a:r>
            <a:r>
              <a:rPr lang="en-US" sz="1800" dirty="0" smtClean="0">
                <a:sym typeface="Symbol"/>
              </a:rPr>
              <a:t>(A) </a:t>
            </a:r>
            <a:r>
              <a:rPr lang="en-US" sz="1800" dirty="0" smtClean="0"/>
              <a:t>is less than the number of unknowns, therefore, in this case the given system of equations possesses an infinite number of solutions.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endParaRPr lang="en-IN" sz="20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600200"/>
            <a:ext cx="2438400" cy="627707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438400"/>
            <a:ext cx="6330462" cy="68580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3200400"/>
            <a:ext cx="3200400" cy="679269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886200"/>
            <a:ext cx="3627120" cy="304800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495800"/>
            <a:ext cx="4785360" cy="304800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961343"/>
            <a:ext cx="5105400" cy="3726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Homogeneous Linear Equations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1"/>
            <a:ext cx="10972800" cy="51355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Consider the following system of n homogeneous equations in n unknowns x1, x2, …………., </a:t>
            </a:r>
            <a:r>
              <a:rPr lang="en-US" sz="2000" dirty="0" err="1" smtClean="0"/>
              <a:t>xn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a</a:t>
            </a:r>
            <a:r>
              <a:rPr lang="en-US" sz="2000" baseline="-25000" dirty="0" smtClean="0"/>
              <a:t>11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+ a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+ ---------------- + a</a:t>
            </a:r>
            <a:r>
              <a:rPr lang="en-US" sz="2000" baseline="-25000" dirty="0" smtClean="0"/>
              <a:t>1n</a:t>
            </a:r>
            <a:r>
              <a:rPr lang="en-US" sz="2000" dirty="0" smtClean="0"/>
              <a:t>x 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= 0</a:t>
            </a:r>
          </a:p>
          <a:p>
            <a:pPr>
              <a:buNone/>
            </a:pPr>
            <a:r>
              <a:rPr lang="en-US" sz="2000" dirty="0" smtClean="0"/>
              <a:t>a</a:t>
            </a:r>
            <a:r>
              <a:rPr lang="en-US" sz="2000" baseline="-25000" dirty="0" smtClean="0"/>
              <a:t>21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a</a:t>
            </a:r>
            <a:r>
              <a:rPr lang="en-US" sz="2000" baseline="-25000" dirty="0" smtClean="0"/>
              <a:t>22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+ ---------------- + a</a:t>
            </a:r>
            <a:r>
              <a:rPr lang="en-US" sz="2000" baseline="-25000" dirty="0" smtClean="0"/>
              <a:t>2n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 = 0</a:t>
            </a:r>
          </a:p>
          <a:p>
            <a:pPr>
              <a:buNone/>
            </a:pPr>
            <a:r>
              <a:rPr lang="en-US" sz="2000" dirty="0" smtClean="0"/>
              <a:t>-----------------------------------------------------</a:t>
            </a:r>
          </a:p>
          <a:p>
            <a:pPr>
              <a:buNone/>
            </a:pPr>
            <a:r>
              <a:rPr lang="en-US" sz="2000" dirty="0" smtClean="0"/>
              <a:t>-----------------------------------------------------</a:t>
            </a:r>
          </a:p>
          <a:p>
            <a:pPr>
              <a:buNone/>
            </a:pPr>
            <a:r>
              <a:rPr lang="en-US" sz="2000" dirty="0" smtClean="0"/>
              <a:t>a</a:t>
            </a:r>
            <a:r>
              <a:rPr lang="en-US" sz="2000" baseline="-25000" dirty="0" smtClean="0"/>
              <a:t>m1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a</a:t>
            </a:r>
            <a:r>
              <a:rPr lang="en-US" sz="2000" baseline="-25000" dirty="0" smtClean="0"/>
              <a:t>m2</a:t>
            </a:r>
            <a:r>
              <a:rPr lang="en-US" sz="2000" dirty="0" smtClean="0"/>
              <a:t>x 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+ --------------+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mn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= 0</a:t>
            </a:r>
          </a:p>
          <a:p>
            <a:pPr>
              <a:buNone/>
            </a:pPr>
            <a:r>
              <a:rPr lang="en-US" sz="2000" dirty="0" smtClean="0"/>
              <a:t>The matrix form of this System is AX = 0. Where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X = 0 is a solution of the given system of equations. This solution is called trivial solution of the given system. If |A| </a:t>
            </a:r>
            <a:r>
              <a:rPr lang="en-US" sz="2000" dirty="0" smtClean="0">
                <a:sym typeface="Symbol"/>
              </a:rPr>
              <a:t> 0 then the system have only trivial solutions.</a:t>
            </a:r>
          </a:p>
          <a:p>
            <a:pPr>
              <a:buNone/>
            </a:pPr>
            <a:r>
              <a:rPr lang="en-US" sz="2000" dirty="0" smtClean="0">
                <a:sym typeface="Symbol"/>
              </a:rPr>
              <a:t> For the system AX = 0 to have a non trivial solution, it is necessary that |A| = 0.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999" y="2895600"/>
            <a:ext cx="3975101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Solve the equations: x + 3y + 2z = 0, 2x – y + 3z = 0, 3x – 5y + 4z = 0, x + 17y + 4z = 0.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50593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The given system of equations can be written in matrix form as AX = 0, where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ym typeface="Symbol"/>
              </a:rPr>
              <a:t>The system has an infinite number of non-trivial solutions given by x – 11y = 0,            -7x – z = o. x = 11k, y = k and z = -7k , k is any integer is the solution.</a:t>
            </a:r>
            <a:endParaRPr lang="en-US" sz="24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676400"/>
            <a:ext cx="7155976" cy="1143000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048000"/>
            <a:ext cx="4558352" cy="914400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191000"/>
            <a:ext cx="3200400" cy="762000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4114800"/>
            <a:ext cx="3886200" cy="8564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We discussed the system of a homogeneous linear equations and its solutions.</a:t>
            </a: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</TotalTime>
  <Words>399</Words>
  <Application>Microsoft Office PowerPoint</Application>
  <PresentationFormat>Custom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Engineering Mathematics I BMAT 1111    </vt:lpstr>
      <vt:lpstr>For what values of  and , the system of equations:  x + y + z = 6 , x + 2y + 3z = 10 , x + 2y + z =  has (i) no solution (ii) a unique solution,  and (iii) an infinite number of solutions.</vt:lpstr>
      <vt:lpstr>Homogeneous Linear Equations</vt:lpstr>
      <vt:lpstr>Solve the equations: x + 3y + 2z = 0, 2x – y + 3z = 0, 3x – 5y + 4z = 0, x + 17y + 4z = 0.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92</cp:revision>
  <dcterms:created xsi:type="dcterms:W3CDTF">2020-11-12T04:35:12Z</dcterms:created>
  <dcterms:modified xsi:type="dcterms:W3CDTF">2023-06-14T09:07:47Z</dcterms:modified>
</cp:coreProperties>
</file>