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912" autoAdjust="0"/>
    <p:restoredTop sz="94660"/>
  </p:normalViewPr>
  <p:slideViewPr>
    <p:cSldViewPr>
      <p:cViewPr>
        <p:scale>
          <a:sx n="66" d="100"/>
          <a:sy n="66" d="100"/>
        </p:scale>
        <p:origin x="-186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7FDE-2F9F-40BA-A11B-570BA22FCA8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D9FF-D55B-43FD-AEE0-A7AB9CA6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java.sun.com/docs/books/tutorial/jdbc/index.html" TargetMode="External"/><Relationship Id="rId7" Type="http://schemas.openxmlformats.org/officeDocument/2006/relationships/hyperlink" Target="http://java.sun.com/docs/books/jdbc/" TargetMode="External"/><Relationship Id="rId2" Type="http://schemas.openxmlformats.org/officeDocument/2006/relationships/hyperlink" Target="http://java.sun.com/products/jdbc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2se/1.4.2/docs/guide/jdbc/getstart/GettingStartedTOC.fm.html" TargetMode="External"/><Relationship Id="rId5" Type="http://schemas.openxmlformats.org/officeDocument/2006/relationships/hyperlink" Target="http://java.sun.com/j2se/1.4.2/docs/api/java/sql/package-summary.html" TargetMode="External"/><Relationship Id="rId4" Type="http://schemas.openxmlformats.org/officeDocument/2006/relationships/hyperlink" Target="http://java.sun.com/j2se/1.4.2/docs/guide/jdbc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71784C-4DEF-4A22-B5BB-023B933C8B3A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pic>
        <p:nvPicPr>
          <p:cNvPr id="7172" name="Picture 4" descr="arch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990600"/>
            <a:ext cx="3760788" cy="4912907"/>
          </a:xfr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4572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JDBC Drivers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ABFB6F-75B6-46CD-AE82-912A979486C7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Basic steps to use </a:t>
            </a:r>
            <a:br>
              <a:rPr lang="en-US" smtClean="0"/>
            </a:br>
            <a:r>
              <a:rPr lang="en-US" smtClean="0"/>
              <a:t>a database in Java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1.Establish a </a:t>
            </a:r>
            <a:r>
              <a:rPr lang="en-US" b="1" smtClean="0"/>
              <a:t>connection</a:t>
            </a:r>
          </a:p>
          <a:p>
            <a:pPr eaLnBrk="1" hangingPunct="1"/>
            <a:r>
              <a:rPr lang="en-US" smtClean="0"/>
              <a:t>2.Create JDBC </a:t>
            </a:r>
            <a:r>
              <a:rPr lang="en-US" b="1" smtClean="0"/>
              <a:t>Statements</a:t>
            </a:r>
          </a:p>
          <a:p>
            <a:pPr eaLnBrk="1" hangingPunct="1"/>
            <a:r>
              <a:rPr lang="en-US" smtClean="0"/>
              <a:t>3.Execute </a:t>
            </a:r>
            <a:r>
              <a:rPr lang="en-US" b="1" smtClean="0"/>
              <a:t>SQL</a:t>
            </a:r>
            <a:r>
              <a:rPr lang="en-US" smtClean="0"/>
              <a:t> Statements</a:t>
            </a:r>
          </a:p>
          <a:p>
            <a:pPr eaLnBrk="1" hangingPunct="1"/>
            <a:r>
              <a:rPr lang="en-US" smtClean="0"/>
              <a:t>4.GET </a:t>
            </a:r>
            <a:r>
              <a:rPr lang="en-US" b="1" smtClean="0"/>
              <a:t>ResultSet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5.</a:t>
            </a:r>
            <a:r>
              <a:rPr lang="en-US" b="1" smtClean="0"/>
              <a:t>Close</a:t>
            </a:r>
            <a:r>
              <a:rPr lang="en-US" smtClean="0"/>
              <a:t> connections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79D3C-5BC7-40BD-A4BA-F51F338574F6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1. Establish a connection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910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import java.sql.*;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Load the vendor specific driver</a:t>
            </a:r>
            <a:endParaRPr lang="en-US" sz="280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400" smtClean="0">
                <a:latin typeface="Arial Unicode MS" pitchFamily="34" charset="-128"/>
              </a:rPr>
              <a:t>Class.forName("oracle.jdbc.driver.OracleDriver");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sz="2100" smtClean="0">
                <a:latin typeface="Arial Unicode MS" pitchFamily="34" charset="-128"/>
              </a:rPr>
              <a:t>What do you think this statement does, and how?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sz="2100" smtClean="0">
                <a:latin typeface="Arial Unicode MS" pitchFamily="34" charset="-128"/>
              </a:rPr>
              <a:t>Dynamically loads a driver class, for Oracle database</a:t>
            </a:r>
            <a:endParaRPr lang="en-US" sz="2100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Make the connection</a:t>
            </a:r>
            <a:r>
              <a:rPr lang="en-US" sz="2600" smtClean="0"/>
              <a:t>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400" smtClean="0">
                <a:latin typeface="Arial Unicode MS" pitchFamily="34" charset="-128"/>
              </a:rPr>
              <a:t>Connection con = DriverManager.getConnection( "jdbc:oracle:thin:@oracle-prod:1521:OPROD", username, passwd);</a:t>
            </a:r>
            <a:r>
              <a:rPr lang="en-US" sz="2200" smtClean="0">
                <a:latin typeface="Arial Unicode MS" pitchFamily="34" charset="-128"/>
              </a:rPr>
              <a:t>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sz="2100" smtClean="0"/>
              <a:t>What do you think this statement does?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sz="2100" smtClean="0"/>
              <a:t>Establishes connection to database by obtaining </a:t>
            </a:r>
            <a:br>
              <a:rPr lang="en-US" sz="2100" smtClean="0"/>
            </a:br>
            <a:r>
              <a:rPr lang="en-US" sz="2100" smtClean="0"/>
              <a:t>a </a:t>
            </a:r>
            <a:r>
              <a:rPr lang="en-US" sz="2100" i="1" smtClean="0"/>
              <a:t>Connection</a:t>
            </a:r>
            <a:r>
              <a:rPr lang="en-US" sz="2100" smtClean="0"/>
              <a:t> object</a:t>
            </a:r>
            <a:r>
              <a:rPr lang="en-US" smtClean="0"/>
              <a:t> </a:t>
            </a:r>
            <a:endParaRPr lang="en-US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smtClean="0"/>
          </a:p>
          <a:p>
            <a:pPr marL="742950" lvl="1" indent="-285750" eaLnBrk="1" hangingPunct="1">
              <a:lnSpc>
                <a:spcPct val="90000"/>
              </a:lnSpc>
            </a:pPr>
            <a:endParaRPr lang="en-US" sz="220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8EAAB5-1540-4562-825F-0A63BB76A3B1}" type="slidenum">
              <a:rPr lang="en-US" altLang="en-US" smtClean="0">
                <a:latin typeface="Arial" charset="0"/>
                <a:cs typeface="Arial" charset="0"/>
              </a:rPr>
              <a:pPr/>
              <a:t>5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2. Create JDBC statement(s)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Statement stmt = con.createStatement() ; </a:t>
            </a:r>
          </a:p>
          <a:p>
            <a:pPr eaLnBrk="1" hangingPunct="1"/>
            <a:r>
              <a:rPr lang="en-US" sz="2400" smtClean="0"/>
              <a:t>Creates a Statement object for sending SQL statements to the database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615558-A7DE-4FBC-9653-42B130B769E7}" type="slidenum">
              <a:rPr lang="en-US" altLang="en-US" smtClean="0">
                <a:latin typeface="Arial" charset="0"/>
                <a:cs typeface="Arial" charset="0"/>
              </a:rPr>
              <a:pPr/>
              <a:t>6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0" dirty="0" smtClean="0"/>
              <a:t>Executing SQL Statements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pitchFamily="34" charset="0"/>
              </a:rPr>
              <a:t>String createLehigh = 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Create table Lehigh </a:t>
            </a:r>
            <a:r>
              <a:rPr lang="en-US" smtClean="0">
                <a:latin typeface="Arial Unicode MS" pitchFamily="34" charset="-128"/>
              </a:rPr>
              <a:t>" </a:t>
            </a:r>
            <a:r>
              <a:rPr lang="en-US" sz="2800" smtClean="0">
                <a:latin typeface="Tahoma" pitchFamily="34" charset="0"/>
              </a:rPr>
              <a:t>+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 	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(SSN Integer not null, Name VARCHAR(32), </a:t>
            </a:r>
            <a:r>
              <a:rPr lang="en-US" smtClean="0">
                <a:latin typeface="Arial Unicode MS" pitchFamily="34" charset="-128"/>
              </a:rPr>
              <a:t>" </a:t>
            </a:r>
            <a:r>
              <a:rPr lang="en-US" sz="2800" smtClean="0">
                <a:latin typeface="Tahoma" pitchFamily="34" charset="0"/>
              </a:rPr>
              <a:t>+ 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Marks Integer)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stmt.</a:t>
            </a:r>
            <a:r>
              <a:rPr lang="en-US" sz="2800" b="1" smtClean="0">
                <a:latin typeface="Tahoma" pitchFamily="34" charset="0"/>
              </a:rPr>
              <a:t>executeUpdate</a:t>
            </a:r>
            <a:r>
              <a:rPr lang="en-US" sz="2800" smtClean="0">
                <a:latin typeface="Tahoma" pitchFamily="34" charset="0"/>
              </a:rPr>
              <a:t>(createLehigh);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//What does this statement do?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pitchFamily="34" charset="0"/>
              </a:rPr>
              <a:t>String insertLehigh = 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Insert into Lehigh values</a:t>
            </a:r>
            <a:r>
              <a:rPr lang="en-US" smtClean="0">
                <a:latin typeface="Arial Unicode MS" pitchFamily="34" charset="-128"/>
              </a:rPr>
              <a:t>“ </a:t>
            </a:r>
            <a:r>
              <a:rPr lang="en-US" sz="2800" smtClean="0">
                <a:latin typeface="Tahoma" pitchFamily="34" charset="0"/>
              </a:rPr>
              <a:t>+	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(123456789,abc,100)</a:t>
            </a:r>
            <a:r>
              <a:rPr lang="en-US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stmt.</a:t>
            </a:r>
            <a:r>
              <a:rPr lang="en-US" sz="2800" b="1" smtClean="0">
                <a:latin typeface="Tahoma" pitchFamily="34" charset="0"/>
              </a:rPr>
              <a:t>executeUpdate</a:t>
            </a:r>
            <a:r>
              <a:rPr lang="en-US" sz="2800" smtClean="0">
                <a:latin typeface="Tahoma" pitchFamily="34" charset="0"/>
              </a:rPr>
              <a:t>(insertLehigh);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Arial Unicode MS" pitchFamily="34" charset="-128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191283-23EC-49C5-8651-642FA863C65E}" type="slidenum">
              <a:rPr lang="en-US" altLang="en-US" smtClean="0">
                <a:latin typeface="Arial" charset="0"/>
                <a:cs typeface="Arial" charset="0"/>
              </a:rPr>
              <a:pPr/>
              <a:t>7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338"/>
            <a:ext cx="7543800" cy="1295400"/>
          </a:xfrm>
        </p:spPr>
        <p:txBody>
          <a:bodyPr/>
          <a:lstStyle/>
          <a:p>
            <a:pPr eaLnBrk="1" hangingPunct="1"/>
            <a:r>
              <a:rPr lang="en-US" smtClean="0"/>
              <a:t>Get ResultSet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84338"/>
            <a:ext cx="8534400" cy="44116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String queryLehigh = 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select * from Lehigh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latin typeface="Tahoma" pitchFamily="34" charset="0"/>
              </a:rPr>
              <a:t>ResultSet</a:t>
            </a:r>
            <a:r>
              <a:rPr lang="en-US" sz="2800" smtClean="0">
                <a:latin typeface="Tahoma" pitchFamily="34" charset="0"/>
              </a:rPr>
              <a:t> rs = Stmt.</a:t>
            </a:r>
            <a:r>
              <a:rPr lang="en-US" sz="2800" b="1" smtClean="0">
                <a:latin typeface="Tahoma" pitchFamily="34" charset="0"/>
              </a:rPr>
              <a:t>executeQuery</a:t>
            </a:r>
            <a:r>
              <a:rPr lang="en-US" sz="2800" smtClean="0">
                <a:latin typeface="Tahoma" pitchFamily="34" charset="0"/>
              </a:rPr>
              <a:t>(queryLehigh);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//What does this statement do?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while (rs.next()) {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int ssn = rs.getInt(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SSN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String name = rs.getString(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NAME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	int marks = rs.getInt(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MARKS</a:t>
            </a:r>
            <a:r>
              <a:rPr lang="en-US" sz="2800" smtClean="0">
                <a:latin typeface="Arial Unicode MS" pitchFamily="34" charset="-128"/>
              </a:rPr>
              <a:t>"</a:t>
            </a:r>
            <a:r>
              <a:rPr lang="en-US" sz="2800" smtClean="0">
                <a:latin typeface="Tahoma" pitchFamily="34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ahoma" pitchFamily="34" charset="0"/>
              </a:rPr>
              <a:t>}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9D162A-FE96-4E1B-A747-096E459ECB67}" type="slidenum">
              <a:rPr lang="en-US" altLang="en-US" smtClean="0">
                <a:latin typeface="Arial" charset="0"/>
                <a:cs typeface="Arial" charset="0"/>
              </a:rPr>
              <a:pPr/>
              <a:t>8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Close connection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stmt.close();</a:t>
            </a:r>
          </a:p>
          <a:p>
            <a:pPr eaLnBrk="1" hangingPunct="1"/>
            <a:r>
              <a:rPr lang="en-US" smtClean="0"/>
              <a:t>con.close();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26814F-2890-497D-8CCF-58F8DC1B7A0F}" type="slidenum">
              <a:rPr lang="en-US" altLang="en-US" smtClean="0">
                <a:latin typeface="Arial" charset="0"/>
                <a:cs typeface="Arial" charset="0"/>
              </a:rPr>
              <a:pPr/>
              <a:t>9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DFKai-SB" pitchFamily="65" charset="-120"/>
              </a:rPr>
              <a:t>JDBC references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 Access API – JDBC Technology Homepage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2"/>
              </a:rPr>
              <a:t>http://java.sun.com/products/jdbc/index.html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Database Access – The Java Tutorial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3"/>
              </a:rPr>
              <a:t>http://java.sun.com/docs/books/tutorial/jdbc/index.html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Documentation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4"/>
              </a:rPr>
              <a:t>http://java.sun.com/j2se/1.4.2/docs/guide/jdbc/index.html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java.sql 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700" smtClean="0">
                <a:ea typeface="DFKai-SB" pitchFamily="65" charset="-120"/>
                <a:hlinkClick r:id="rId5"/>
              </a:rPr>
              <a:t>http://java.sun.com/j2se/1.4.2/docs/api/java/sql/package-summary.html</a:t>
            </a:r>
            <a:endParaRPr lang="en-US" altLang="zh-TW" sz="17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Technology Guide: Getting Started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300" smtClean="0">
                <a:ea typeface="DFKai-SB" pitchFamily="65" charset="-120"/>
                <a:hlinkClick r:id="rId6"/>
              </a:rPr>
              <a:t>http://java.sun.com/j2se/1.4.2/docs/guide/jdbc/getstart/GettingStartedTOC.fm.html</a:t>
            </a:r>
            <a:endParaRPr lang="en-US" altLang="zh-TW" sz="13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API Tutorial and Reference (book)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7"/>
              </a:rPr>
              <a:t>http://java.sun.com/docs/books/jdbc/</a:t>
            </a:r>
            <a:endParaRPr lang="en-US" altLang="zh-TW" sz="1900" smtClean="0">
              <a:ea typeface="DFKai-SB" pitchFamily="65" charset="-12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261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Web Development/BTCS-2410</vt:lpstr>
      <vt:lpstr>Slide 2</vt:lpstr>
      <vt:lpstr>Basic steps to use  a database in Java</vt:lpstr>
      <vt:lpstr>1. Establish a connection</vt:lpstr>
      <vt:lpstr>2. Create JDBC statement(s)</vt:lpstr>
      <vt:lpstr>Executing SQL Statements</vt:lpstr>
      <vt:lpstr>Get ResultSet</vt:lpstr>
      <vt:lpstr>Close connection</vt:lpstr>
      <vt:lpstr>JDBC 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 Development/BTCS-2410</dc:title>
  <dc:creator>Yogesh</dc:creator>
  <cp:lastModifiedBy>Yogesh</cp:lastModifiedBy>
  <cp:revision>2</cp:revision>
  <dcterms:created xsi:type="dcterms:W3CDTF">2023-06-20T06:31:22Z</dcterms:created>
  <dcterms:modified xsi:type="dcterms:W3CDTF">2023-06-20T08:11:20Z</dcterms:modified>
</cp:coreProperties>
</file>