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C4A1-A71C-40E2-A5BA-A5FE387DE977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CF2C0-86EE-44A2-9F55-2A91A48CF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:-FRIEND FUNCTION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sz="2800" dirty="0" smtClean="0"/>
              <a:t>A </a:t>
            </a:r>
            <a:r>
              <a:rPr lang="en-US" sz="2800" dirty="0"/>
              <a:t>function that is declared outside a class but is capable of accessing the private and protected members of the </a:t>
            </a:r>
            <a:r>
              <a:rPr lang="en-US" sz="2800" dirty="0" smtClean="0"/>
              <a:t>class.</a:t>
            </a:r>
          </a:p>
          <a:p>
            <a:pPr algn="just">
              <a:lnSpc>
                <a:spcPct val="160000"/>
              </a:lnSpc>
            </a:pPr>
            <a:r>
              <a:rPr lang="en-US" sz="2800" dirty="0"/>
              <a:t>Generally, non-member functions cannot access the private members of a particular class. Once declared as a friend function, the function is able to access the private and the protected members of these classes</a:t>
            </a:r>
            <a:r>
              <a:rPr lang="en-US" sz="2800" dirty="0" smtClean="0"/>
              <a:t>.</a:t>
            </a:r>
          </a:p>
          <a:p>
            <a:pPr fontAlgn="base">
              <a:buNone/>
            </a:pPr>
            <a:endParaRPr lang="en-US" dirty="0" smtClean="0"/>
          </a:p>
          <a:p>
            <a:pPr algn="just" fontAlgn="base">
              <a:buNone/>
            </a:pPr>
            <a:r>
              <a:rPr lang="en-US" dirty="0" smtClean="0">
                <a:solidFill>
                  <a:srgbClr val="FF0000"/>
                </a:solidFill>
              </a:rPr>
              <a:t>SYNTAX- </a:t>
            </a:r>
            <a:r>
              <a:rPr lang="en-US" dirty="0"/>
              <a:t>You can declare the friend function using the keyword “friend” inside the body of the class.</a:t>
            </a:r>
            <a:endParaRPr lang="en-US" dirty="0" smtClean="0">
              <a:solidFill>
                <a:srgbClr val="FF0000"/>
              </a:solidFill>
            </a:endParaRPr>
          </a:p>
          <a:p>
            <a:pPr algn="just" fontAlgn="base">
              <a:lnSpc>
                <a:spcPct val="170000"/>
              </a:lnSpc>
              <a:buNone/>
            </a:pPr>
            <a:r>
              <a:rPr lang="en-US" dirty="0" smtClean="0"/>
              <a:t>class </a:t>
            </a:r>
            <a:r>
              <a:rPr lang="en-US" dirty="0" err="1"/>
              <a:t>class_name</a:t>
            </a:r>
            <a:endParaRPr lang="en-US" dirty="0"/>
          </a:p>
          <a:p>
            <a:pPr fontAlgn="base">
              <a:lnSpc>
                <a:spcPct val="170000"/>
              </a:lnSpc>
              <a:buNone/>
            </a:pPr>
            <a:r>
              <a:rPr lang="en-US" dirty="0" smtClean="0"/>
              <a:t>{</a:t>
            </a:r>
            <a:r>
              <a:rPr lang="en-US" dirty="0"/>
              <a:t>   friend </a:t>
            </a:r>
            <a:r>
              <a:rPr lang="en-US" dirty="0" err="1"/>
              <a:t>data_type</a:t>
            </a:r>
            <a:r>
              <a:rPr lang="en-US" dirty="0"/>
              <a:t> </a:t>
            </a:r>
            <a:r>
              <a:rPr lang="en-US" dirty="0" err="1"/>
              <a:t>function_name</a:t>
            </a:r>
            <a:r>
              <a:rPr lang="en-US" dirty="0"/>
              <a:t>(arguments/s</a:t>
            </a:r>
            <a:r>
              <a:rPr lang="en-US" dirty="0" smtClean="0"/>
              <a:t>);. </a:t>
            </a:r>
            <a:endParaRPr lang="en-US" dirty="0"/>
          </a:p>
          <a:p>
            <a:pPr fontAlgn="base">
              <a:lnSpc>
                <a:spcPct val="170000"/>
              </a:lnSpc>
              <a:buNone/>
            </a:pPr>
            <a:r>
              <a:rPr lang="en-US" dirty="0"/>
              <a:t>};</a:t>
            </a:r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3886200" cy="4038600"/>
          </a:xfrm>
        </p:spPr>
        <p:txBody>
          <a:bodyPr/>
          <a:lstStyle/>
          <a:p>
            <a:pPr algn="just"/>
            <a:r>
              <a:rPr lang="en-US" dirty="0"/>
              <a:t>It is having a private member that is integer x, a protected member that is integer y, and a public member that is integer z.</a:t>
            </a:r>
          </a:p>
        </p:txBody>
      </p:sp>
      <p:pic>
        <p:nvPicPr>
          <p:cNvPr id="11266" name="Picture 2" descr="Friend Function in C++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828800"/>
            <a:ext cx="3352800" cy="4038600"/>
          </a:xfrm>
          <a:prstGeom prst="rect">
            <a:avLst/>
          </a:prstGeom>
          <a:noFill/>
        </p:spPr>
      </p:pic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267200" cy="4602163"/>
          </a:xfrm>
        </p:spPr>
        <p:txBody>
          <a:bodyPr/>
          <a:lstStyle/>
          <a:p>
            <a:pPr algn="just"/>
            <a:r>
              <a:rPr lang="en-US" dirty="0"/>
              <a:t>Inside the function, we have created the object t of class Test. Then we are assigning the value of x, y, and z members of the class Test. </a:t>
            </a:r>
          </a:p>
        </p:txBody>
      </p:sp>
      <p:sp>
        <p:nvSpPr>
          <p:cNvPr id="10242" name="AutoShape 2" descr="Why Friend Function and Friend Classes in C++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AutoShape 4" descr="Why Friend Function and Friend Classes in C++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6" name="Picture 6" descr="Why Friend Function and Friend Classes in C++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600200"/>
            <a:ext cx="3667125" cy="3657600"/>
          </a:xfrm>
          <a:prstGeom prst="rect">
            <a:avLst/>
          </a:prstGeom>
          <a:noFill/>
        </p:spPr>
      </p:pic>
      <p:pic>
        <p:nvPicPr>
          <p:cNvPr id="6" name="Picture 5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495800" cy="4906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2800" dirty="0"/>
              <a:t>Though the function doesn’t belong to the class Test so we have to add the keyword </a:t>
            </a:r>
            <a:r>
              <a:rPr lang="en-US" sz="2800" b="1" dirty="0" smtClean="0"/>
              <a:t>friend</a:t>
            </a:r>
            <a:r>
              <a:rPr lang="en-US" b="1" dirty="0" smtClean="0"/>
              <a:t>.</a:t>
            </a:r>
          </a:p>
          <a:p>
            <a:pPr algn="just"/>
            <a:r>
              <a:rPr lang="en-US" dirty="0"/>
              <a:t>By using the keyword friend compiler knows the given function is a friend function. For accessing the data members, the declaration of a friend function in C++ must be done inside the body of a class starting with the keyword friend.</a:t>
            </a:r>
          </a:p>
        </p:txBody>
      </p:sp>
      <p:pic>
        <p:nvPicPr>
          <p:cNvPr id="19458" name="Picture 2" descr="Friend Function and Friend Classes in C++ with Examp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524000"/>
            <a:ext cx="2981325" cy="3962400"/>
          </a:xfrm>
          <a:prstGeom prst="rect">
            <a:avLst/>
          </a:prstGeom>
          <a:noFill/>
        </p:spPr>
      </p:pic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8601"/>
            <a:ext cx="4800600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495800"/>
            <a:ext cx="480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Example to Understand Friend Function in C++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2743200"/>
            <a:ext cx="819150" cy="676276"/>
          </a:xfrm>
          <a:prstGeom prst="rect">
            <a:avLst/>
          </a:prstGeom>
          <a:noFill/>
        </p:spPr>
      </p:pic>
      <p:sp>
        <p:nvSpPr>
          <p:cNvPr id="8" name="Right Arrow 7"/>
          <p:cNvSpPr/>
          <p:nvPr/>
        </p:nvSpPr>
        <p:spPr>
          <a:xfrm>
            <a:off x="5638800" y="2895600"/>
            <a:ext cx="1143000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620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using namespace std; </a:t>
            </a:r>
          </a:p>
          <a:p>
            <a:pPr>
              <a:buNone/>
            </a:pPr>
            <a:r>
              <a:rPr lang="en-US" dirty="0" smtClean="0"/>
              <a:t>class Test</a:t>
            </a:r>
          </a:p>
          <a:p>
            <a:pPr>
              <a:buNone/>
            </a:pPr>
            <a:r>
              <a:rPr lang="en-US" dirty="0" smtClean="0"/>
              <a:t> {</a:t>
            </a:r>
          </a:p>
          <a:p>
            <a:pPr>
              <a:buNone/>
            </a:pPr>
            <a:r>
              <a:rPr lang="en-US" dirty="0" smtClean="0"/>
              <a:t> private: </a:t>
            </a: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>
              <a:buNone/>
            </a:pPr>
            <a:r>
              <a:rPr lang="en-US" dirty="0" smtClean="0"/>
              <a:t> protected: </a:t>
            </a:r>
            <a:r>
              <a:rPr lang="en-US" dirty="0" err="1" smtClean="0"/>
              <a:t>int</a:t>
            </a:r>
            <a:r>
              <a:rPr lang="en-US" dirty="0" smtClean="0"/>
              <a:t> y; </a:t>
            </a:r>
          </a:p>
          <a:p>
            <a:pPr>
              <a:buNone/>
            </a:pPr>
            <a:r>
              <a:rPr lang="en-US" dirty="0" smtClean="0"/>
              <a:t>public: </a:t>
            </a:r>
            <a:r>
              <a:rPr lang="en-US" dirty="0" err="1" smtClean="0"/>
              <a:t>int</a:t>
            </a:r>
            <a:r>
              <a:rPr lang="en-US" dirty="0" smtClean="0"/>
              <a:t> z;</a:t>
            </a:r>
          </a:p>
          <a:p>
            <a:pPr>
              <a:buNone/>
            </a:pPr>
            <a:r>
              <a:rPr lang="en-US" dirty="0" smtClean="0"/>
              <a:t> friend void Fun(); </a:t>
            </a:r>
          </a:p>
          <a:p>
            <a:pPr>
              <a:buNone/>
            </a:pPr>
            <a:r>
              <a:rPr lang="en-US" dirty="0" smtClean="0"/>
              <a:t>}; </a:t>
            </a:r>
          </a:p>
          <a:p>
            <a:pPr>
              <a:buNone/>
            </a:pPr>
            <a:r>
              <a:rPr lang="en-US" dirty="0" smtClean="0"/>
              <a:t>void Fun() </a:t>
            </a:r>
          </a:p>
          <a:p>
            <a:pPr>
              <a:buNone/>
            </a:pPr>
            <a:r>
              <a:rPr lang="en-US" dirty="0" smtClean="0"/>
              <a:t>{ </a:t>
            </a:r>
          </a:p>
          <a:p>
            <a:pPr>
              <a:buNone/>
            </a:pPr>
            <a:r>
              <a:rPr lang="en-US" dirty="0" smtClean="0"/>
              <a:t>Test t; </a:t>
            </a:r>
          </a:p>
          <a:p>
            <a:pPr>
              <a:buNone/>
            </a:pPr>
            <a:r>
              <a:rPr lang="en-US" dirty="0" err="1" smtClean="0"/>
              <a:t>t.x</a:t>
            </a:r>
            <a:r>
              <a:rPr lang="en-US" dirty="0" smtClean="0"/>
              <a:t> = 10;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t.y</a:t>
            </a:r>
            <a:r>
              <a:rPr lang="en-US" dirty="0" smtClean="0"/>
              <a:t> = 20; </a:t>
            </a:r>
          </a:p>
          <a:p>
            <a:pPr>
              <a:buNone/>
            </a:pPr>
            <a:r>
              <a:rPr lang="en-US" dirty="0" err="1" smtClean="0"/>
              <a:t>t.z</a:t>
            </a:r>
            <a:r>
              <a:rPr lang="en-US" dirty="0" smtClean="0"/>
              <a:t> = 30; </a:t>
            </a:r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" X : " &lt;&lt; </a:t>
            </a:r>
            <a:r>
              <a:rPr lang="en-US" dirty="0" err="1" smtClean="0"/>
              <a:t>t.x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" Y : " &lt;&lt; </a:t>
            </a:r>
            <a:r>
              <a:rPr lang="en-US" dirty="0" err="1" smtClean="0"/>
              <a:t>t.y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" Z : " &lt;&lt; </a:t>
            </a:r>
            <a:r>
              <a:rPr lang="en-US" dirty="0" err="1" smtClean="0"/>
              <a:t>t.z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}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main() 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Fun(); </a:t>
            </a:r>
          </a:p>
          <a:p>
            <a:pPr>
              <a:buNone/>
            </a:pPr>
            <a:r>
              <a:rPr lang="en-US" dirty="0" smtClean="0"/>
              <a:t>return 0; 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309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 PROGRAMMING FOR PROBLEM SOLVING BCSE-1201    </vt:lpstr>
      <vt:lpstr>TOPIC:-FRIEND FUNCTION</vt:lpstr>
      <vt:lpstr>INTRODUCTION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Friend Function</dc:title>
  <dc:creator>Intel</dc:creator>
  <cp:lastModifiedBy>Intel</cp:lastModifiedBy>
  <cp:revision>6</cp:revision>
  <dcterms:created xsi:type="dcterms:W3CDTF">2023-05-04T05:13:18Z</dcterms:created>
  <dcterms:modified xsi:type="dcterms:W3CDTF">2023-07-08T13:42:14Z</dcterms:modified>
</cp:coreProperties>
</file>