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41F4C-E2E1-4515-911F-8AE68399B228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0617F-BE77-4986-8C5D-84996F4B0D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81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/>
          <a:lstStyle/>
          <a:p>
            <a:pPr algn="just"/>
            <a:r>
              <a:rPr lang="en-US" dirty="0" smtClean="0"/>
              <a:t>Goals of 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endParaRPr lang="en-US" dirty="0"/>
          </a:p>
          <a:p>
            <a:pPr algn="just" fontAlgn="base">
              <a:lnSpc>
                <a:spcPct val="150000"/>
              </a:lnSpc>
            </a:pPr>
            <a:r>
              <a:rPr lang="en-US" sz="2800" dirty="0"/>
              <a:t>To obtain the highest possible average access speed</a:t>
            </a:r>
          </a:p>
          <a:p>
            <a:pPr algn="just" fontAlgn="base">
              <a:lnSpc>
                <a:spcPct val="150000"/>
              </a:lnSpc>
            </a:pPr>
            <a:r>
              <a:rPr lang="en-US" sz="2800" dirty="0"/>
              <a:t>To minimize the total cost of the entire memory system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Topic:-Memory Hierarchy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pPr algn="just"/>
            <a:r>
              <a:rPr lang="en-US" sz="2800" dirty="0"/>
              <a:t>Memory hierarchy is the hierarchy of memory and storage devices found in a computer system.</a:t>
            </a:r>
          </a:p>
          <a:p>
            <a:pPr algn="just"/>
            <a:r>
              <a:rPr lang="en-US" sz="2800" dirty="0"/>
              <a:t>It ranges from the slowest but high capacity auxiliary memory to the fastest but low capacity cache memory.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Memory Hierarchy | Memory Hierarchy Diagram | Gate Vidya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Memory Hierarchy | Memory Hierarchy Diagram | Gate Vidya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Memory Hierarchy | Memory Hierarchy Diagram | Gate Vidya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Memory Hierarchy | Memory Hierarchy Diagram | Gate Vidya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Memory Hierarchy | Memory Hierarchy Diagram | Gate Vidya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696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b="1" u="sng" dirty="0"/>
              <a:t>Level-0:</a:t>
            </a:r>
            <a:endParaRPr lang="en-US" b="1" dirty="0"/>
          </a:p>
          <a:p>
            <a:pPr fontAlgn="base"/>
            <a:r>
              <a:rPr lang="en-US" dirty="0"/>
              <a:t> </a:t>
            </a:r>
            <a:r>
              <a:rPr lang="en-US" dirty="0" smtClean="0"/>
              <a:t>At </a:t>
            </a:r>
            <a:r>
              <a:rPr lang="en-US" dirty="0"/>
              <a:t>level-0, registers are present which are contained inside the CPU.</a:t>
            </a:r>
          </a:p>
          <a:p>
            <a:pPr fontAlgn="base"/>
            <a:r>
              <a:rPr lang="en-US" dirty="0"/>
              <a:t>Since they are present inside the CPU, they have least access time.</a:t>
            </a:r>
          </a:p>
          <a:p>
            <a:pPr fontAlgn="base"/>
            <a:r>
              <a:rPr lang="en-US" dirty="0"/>
              <a:t>They are most expensive and therefore smallest in size (in KB).</a:t>
            </a:r>
          </a:p>
          <a:p>
            <a:pPr fontAlgn="base"/>
            <a:r>
              <a:rPr lang="en-US" dirty="0"/>
              <a:t>Registers are implemented using Flip-Flops.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b="1" u="sng" dirty="0"/>
              <a:t>Level-1:</a:t>
            </a:r>
            <a:endParaRPr lang="en-US" b="1" dirty="0"/>
          </a:p>
          <a:p>
            <a:pPr fontAlgn="base"/>
            <a:r>
              <a:rPr lang="en-US" dirty="0" smtClean="0"/>
              <a:t>At </a:t>
            </a:r>
            <a:r>
              <a:rPr lang="en-US" dirty="0"/>
              <a:t>level-1, Cache Memory is present.</a:t>
            </a:r>
          </a:p>
          <a:p>
            <a:pPr fontAlgn="base"/>
            <a:r>
              <a:rPr lang="en-US" dirty="0"/>
              <a:t>It stores the segments of program that are frequently accessed by the processor.</a:t>
            </a:r>
          </a:p>
          <a:p>
            <a:pPr fontAlgn="base"/>
            <a:r>
              <a:rPr lang="en-US" dirty="0"/>
              <a:t>It is expensive and therefore smaller in size (in MB).</a:t>
            </a:r>
          </a:p>
          <a:p>
            <a:pPr fontAlgn="base"/>
            <a:r>
              <a:rPr lang="en-US" dirty="0"/>
              <a:t>Cache memory is implemented using static RAM.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n-US" b="1" u="sng" dirty="0"/>
              <a:t>Level-2:</a:t>
            </a:r>
            <a:endParaRPr lang="en-US" b="1" dirty="0"/>
          </a:p>
          <a:p>
            <a:pPr fontAlgn="base">
              <a:buNone/>
            </a:pPr>
            <a:r>
              <a:rPr lang="en-US" dirty="0"/>
              <a:t> </a:t>
            </a:r>
          </a:p>
          <a:p>
            <a:pPr algn="just" fontAlgn="base"/>
            <a:r>
              <a:rPr lang="en-US" sz="3000" dirty="0"/>
              <a:t>At level-2, main memory is present.</a:t>
            </a:r>
          </a:p>
          <a:p>
            <a:pPr algn="just" fontAlgn="base"/>
            <a:r>
              <a:rPr lang="en-US" sz="3000" dirty="0"/>
              <a:t>It can communicate directly with the CPU and with auxiliary memory devices through an I/O processor.</a:t>
            </a:r>
          </a:p>
          <a:p>
            <a:pPr algn="just" fontAlgn="base"/>
            <a:r>
              <a:rPr lang="en-US" sz="3000" dirty="0"/>
              <a:t>It is less expensive than cache memory and therefore larger in size (in few GB).</a:t>
            </a:r>
          </a:p>
          <a:p>
            <a:pPr algn="just" fontAlgn="base"/>
            <a:r>
              <a:rPr lang="en-US" sz="3000" dirty="0"/>
              <a:t>Main memory is implemented using dynamic RAM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b="1" dirty="0"/>
              <a:t>Level-3</a:t>
            </a:r>
            <a:r>
              <a:rPr lang="en-US" b="1" dirty="0" smtClean="0"/>
              <a:t>:</a:t>
            </a:r>
            <a:endParaRPr lang="en-US" dirty="0"/>
          </a:p>
          <a:p>
            <a:pPr fontAlgn="base"/>
            <a:r>
              <a:rPr lang="en-US" dirty="0"/>
              <a:t>At level-3, secondary storage devices like</a:t>
            </a:r>
            <a:r>
              <a:rPr lang="en-US" b="1" dirty="0"/>
              <a:t> Magnetic Disk</a:t>
            </a:r>
            <a:r>
              <a:rPr lang="en-US" dirty="0"/>
              <a:t> are present.</a:t>
            </a:r>
          </a:p>
          <a:p>
            <a:pPr fontAlgn="base"/>
            <a:r>
              <a:rPr lang="en-US" dirty="0"/>
              <a:t>They are used as back up storage.</a:t>
            </a:r>
          </a:p>
          <a:p>
            <a:pPr fontAlgn="base"/>
            <a:r>
              <a:rPr lang="en-US" dirty="0"/>
              <a:t>They are cheaper than main memory and therefore much larger in size (in few TB).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b="1" u="sng" dirty="0"/>
              <a:t>Level-4</a:t>
            </a:r>
            <a:r>
              <a:rPr lang="en-US" b="1" u="sng" dirty="0" smtClean="0"/>
              <a:t>:</a:t>
            </a:r>
            <a:r>
              <a:rPr lang="en-US" dirty="0"/>
              <a:t> </a:t>
            </a:r>
          </a:p>
          <a:p>
            <a:pPr fontAlgn="base"/>
            <a:r>
              <a:rPr lang="en-US" dirty="0"/>
              <a:t>At level-4, tertiary storage devices like magnetic tape are present.</a:t>
            </a:r>
          </a:p>
          <a:p>
            <a:pPr fontAlgn="base"/>
            <a:r>
              <a:rPr lang="en-US" dirty="0"/>
              <a:t>They are used to store removable files.</a:t>
            </a:r>
          </a:p>
          <a:p>
            <a:pPr fontAlgn="base"/>
            <a:r>
              <a:rPr lang="en-US" dirty="0"/>
              <a:t>They are cheapest and largest in size (1-20 TB)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131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COMPUTER ARCHITECTURE BTCS-2301    </vt:lpstr>
      <vt:lpstr>Topic:-Memory Hierarchy</vt:lpstr>
      <vt:lpstr>INTRODUCTION</vt:lpstr>
      <vt:lpstr>Slide 4</vt:lpstr>
      <vt:lpstr>Slide 5</vt:lpstr>
      <vt:lpstr>Slide 6</vt:lpstr>
      <vt:lpstr>Slide 7</vt:lpstr>
      <vt:lpstr>Slide 8</vt:lpstr>
      <vt:lpstr>Slide 9</vt:lpstr>
      <vt:lpstr>Goals of Memory Hierarchy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BTCS-2301</dc:title>
  <dc:creator>Intel</dc:creator>
  <cp:lastModifiedBy>Intel</cp:lastModifiedBy>
  <cp:revision>3</cp:revision>
  <dcterms:created xsi:type="dcterms:W3CDTF">2023-06-20T08:24:45Z</dcterms:created>
  <dcterms:modified xsi:type="dcterms:W3CDTF">2023-06-20T09:57:36Z</dcterms:modified>
</cp:coreProperties>
</file>