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90" r:id="rId2"/>
    <p:sldId id="282" r:id="rId3"/>
    <p:sldId id="370" r:id="rId4"/>
    <p:sldId id="371" r:id="rId5"/>
    <p:sldId id="372" r:id="rId6"/>
    <p:sldId id="373" r:id="rId7"/>
    <p:sldId id="374" r:id="rId8"/>
    <p:sldId id="378" r:id="rId9"/>
    <p:sldId id="375" r:id="rId10"/>
    <p:sldId id="376" r:id="rId11"/>
    <p:sldId id="377" r:id="rId12"/>
    <p:sldId id="379" r:id="rId13"/>
    <p:sldId id="380" r:id="rId14"/>
    <p:sldId id="381" r:id="rId15"/>
    <p:sldId id="382" r:id="rId16"/>
    <p:sldId id="384" r:id="rId17"/>
    <p:sldId id="383" r:id="rId18"/>
    <p:sldId id="385" r:id="rId19"/>
    <p:sldId id="386" r:id="rId20"/>
    <p:sldId id="387" r:id="rId21"/>
    <p:sldId id="388" r:id="rId22"/>
    <p:sldId id="389" r:id="rId23"/>
    <p:sldId id="34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40" d="100"/>
          <a:sy n="40" d="100"/>
        </p:scale>
        <p:origin x="-1326" y="-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084" y="762000"/>
            <a:ext cx="11113284" cy="2286000"/>
          </a:xfrm>
        </p:spPr>
        <p:txBody>
          <a:bodyPr>
            <a:noAutofit/>
          </a:bodyPr>
          <a:lstStyle/>
          <a:p>
            <a: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72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72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6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</a:t>
            </a:r>
            <a:br>
              <a:rPr lang="en-IN" sz="6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6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(BTCS-2302</a:t>
            </a:r>
            <a:r>
              <a:rPr lang="en-IN" sz="72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)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(CSE)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15854" b="45122"/>
          <a:stretch>
            <a:fillRect/>
          </a:stretch>
        </p:blipFill>
        <p:spPr>
          <a:xfrm>
            <a:off x="1443658" y="714397"/>
            <a:ext cx="8152804" cy="2285975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54715"/>
          <a:stretch>
            <a:fillRect/>
          </a:stretch>
        </p:blipFill>
        <p:spPr>
          <a:xfrm>
            <a:off x="1657972" y="3286124"/>
            <a:ext cx="8152804" cy="26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t="17143" b="67143"/>
          <a:stretch>
            <a:fillRect/>
          </a:stretch>
        </p:blipFill>
        <p:spPr>
          <a:xfrm>
            <a:off x="1166778" y="5857892"/>
            <a:ext cx="8072437" cy="642918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850" y="214291"/>
            <a:ext cx="7661670" cy="5000659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b="90191"/>
          <a:stretch>
            <a:fillRect/>
          </a:stretch>
        </p:blipFill>
        <p:spPr>
          <a:xfrm>
            <a:off x="1238273" y="5357826"/>
            <a:ext cx="8072437" cy="49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t="14458" b="37349"/>
          <a:stretch>
            <a:fillRect/>
          </a:stretch>
        </p:blipFill>
        <p:spPr>
          <a:xfrm>
            <a:off x="1381151" y="3143248"/>
            <a:ext cx="8358187" cy="285752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rcRect t="42857"/>
          <a:stretch>
            <a:fillRect/>
          </a:stretch>
        </p:blipFill>
        <p:spPr>
          <a:xfrm>
            <a:off x="1023959" y="357166"/>
            <a:ext cx="8072437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68675"/>
          <a:stretch>
            <a:fillRect/>
          </a:stretch>
        </p:blipFill>
        <p:spPr>
          <a:xfrm>
            <a:off x="571501" y="214312"/>
            <a:ext cx="9596465" cy="2571746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59524"/>
          <a:stretch>
            <a:fillRect/>
          </a:stretch>
        </p:blipFill>
        <p:spPr>
          <a:xfrm>
            <a:off x="1809775" y="3000372"/>
            <a:ext cx="7786687" cy="24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40476"/>
          <a:stretch>
            <a:fillRect/>
          </a:stretch>
        </p:blipFill>
        <p:spPr>
          <a:xfrm>
            <a:off x="881026" y="642918"/>
            <a:ext cx="8739210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rcRect t="29970" b="40356"/>
          <a:stretch>
            <a:fillRect/>
          </a:stretch>
        </p:blipFill>
        <p:spPr>
          <a:xfrm>
            <a:off x="491134" y="1142984"/>
            <a:ext cx="9533956" cy="214314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b="89021"/>
          <a:stretch>
            <a:fillRect/>
          </a:stretch>
        </p:blipFill>
        <p:spPr>
          <a:xfrm>
            <a:off x="491134" y="267911"/>
            <a:ext cx="9533956" cy="660759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l="16462" t="12166" r="14864" b="74778"/>
          <a:stretch>
            <a:fillRect/>
          </a:stretch>
        </p:blipFill>
        <p:spPr>
          <a:xfrm>
            <a:off x="2524100" y="857232"/>
            <a:ext cx="6286544" cy="714380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2" cstate="print"/>
          <a:srcRect t="77448" r="60758" b="13056"/>
          <a:stretch>
            <a:fillRect/>
          </a:stretch>
        </p:blipFill>
        <p:spPr>
          <a:xfrm>
            <a:off x="5024430" y="4214818"/>
            <a:ext cx="2786082" cy="642942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t="64392" b="23897"/>
          <a:stretch>
            <a:fillRect/>
          </a:stretch>
        </p:blipFill>
        <p:spPr>
          <a:xfrm>
            <a:off x="676236" y="3224210"/>
            <a:ext cx="8563036" cy="919170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>
          <a:blip r:embed="rId2" cstate="print"/>
          <a:srcRect l="24080" t="88131"/>
          <a:stretch>
            <a:fillRect/>
          </a:stretch>
        </p:blipFill>
        <p:spPr>
          <a:xfrm>
            <a:off x="2381224" y="4857760"/>
            <a:ext cx="6643734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770" y="857266"/>
            <a:ext cx="7072312" cy="47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5159" y="553640"/>
            <a:ext cx="7724179" cy="56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rcRect b="79762"/>
          <a:stretch>
            <a:fillRect/>
          </a:stretch>
        </p:blipFill>
        <p:spPr>
          <a:xfrm>
            <a:off x="1738282" y="5214950"/>
            <a:ext cx="8438554" cy="1214426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25" y="428625"/>
            <a:ext cx="7715247" cy="46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21428"/>
          <a:stretch>
            <a:fillRect/>
          </a:stretch>
        </p:blipFill>
        <p:spPr>
          <a:xfrm>
            <a:off x="1229346" y="500064"/>
            <a:ext cx="8438554" cy="47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US" sz="4400" dirty="0" smtClean="0"/>
              <a:t>Homogeneous Partial Differential Equations   with constant coefficients</a:t>
            </a:r>
          </a:p>
          <a:p>
            <a:pPr marL="1089025" marR="895350">
              <a:lnSpc>
                <a:spcPct val="111500"/>
              </a:lnSpc>
              <a:spcBef>
                <a:spcPts val="15"/>
              </a:spcBef>
              <a:buFont typeface="Wingdings" pitchFamily="2" charset="2"/>
              <a:buChar char="Ø"/>
              <a:tabLst>
                <a:tab pos="1443038" algn="l"/>
              </a:tabLst>
            </a:pP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4400" dirty="0" smtClean="0"/>
              <a:t>Complete Solution</a:t>
            </a:r>
          </a:p>
          <a:p>
            <a:pPr marL="1089025" marR="895350">
              <a:lnSpc>
                <a:spcPct val="111500"/>
              </a:lnSpc>
              <a:spcBef>
                <a:spcPts val="15"/>
              </a:spcBef>
              <a:buFont typeface="Wingdings" pitchFamily="2" charset="2"/>
              <a:buChar char="Ø"/>
              <a:tabLst>
                <a:tab pos="1443038" algn="l"/>
              </a:tabLst>
            </a:pPr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4400" dirty="0" smtClean="0"/>
              <a:t>Particular Integral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35366"/>
          <a:stretch>
            <a:fillRect/>
          </a:stretch>
        </p:blipFill>
        <p:spPr>
          <a:xfrm>
            <a:off x="500062" y="642937"/>
            <a:ext cx="9453590" cy="49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8282" y="2143116"/>
            <a:ext cx="7310450" cy="4286280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rcRect t="66265"/>
          <a:stretch>
            <a:fillRect/>
          </a:stretch>
        </p:blipFill>
        <p:spPr>
          <a:xfrm>
            <a:off x="1023958" y="71414"/>
            <a:ext cx="7929562" cy="200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1147" y="357187"/>
            <a:ext cx="7858125" cy="57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 fontScale="92500" lnSpcReduction="10000"/>
          </a:bodyPr>
          <a:lstStyle/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Content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Complex Number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Complex Variable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Basic Definition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Limits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Continuity</a:t>
            </a:r>
          </a:p>
          <a:p>
            <a:pPr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/>
              <a:t>Differentiability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object 2"/>
          <p:cNvPicPr/>
          <p:nvPr/>
        </p:nvPicPr>
        <p:blipFill>
          <a:blip r:embed="rId3" cstate="print"/>
          <a:srcRect t="30555"/>
          <a:stretch>
            <a:fillRect/>
          </a:stretch>
        </p:blipFill>
        <p:spPr>
          <a:xfrm>
            <a:off x="357186" y="857232"/>
            <a:ext cx="10668036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3" y="285750"/>
            <a:ext cx="9096399" cy="58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60760"/>
          <a:stretch>
            <a:fillRect/>
          </a:stretch>
        </p:blipFill>
        <p:spPr>
          <a:xfrm>
            <a:off x="991198" y="1643071"/>
            <a:ext cx="9319644" cy="271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45455"/>
          <a:stretch>
            <a:fillRect/>
          </a:stretch>
        </p:blipFill>
        <p:spPr>
          <a:xfrm>
            <a:off x="452398" y="1428736"/>
            <a:ext cx="8429684" cy="285752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37975" b="41772"/>
          <a:stretch>
            <a:fillRect/>
          </a:stretch>
        </p:blipFill>
        <p:spPr>
          <a:xfrm>
            <a:off x="562570" y="142852"/>
            <a:ext cx="9391082" cy="1214446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4" cstate="print"/>
          <a:srcRect t="60760"/>
          <a:stretch>
            <a:fillRect/>
          </a:stretch>
        </p:blipFill>
        <p:spPr>
          <a:xfrm>
            <a:off x="1229339" y="4143399"/>
            <a:ext cx="7509867" cy="22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54952"/>
          <a:stretch>
            <a:fillRect/>
          </a:stretch>
        </p:blipFill>
        <p:spPr>
          <a:xfrm>
            <a:off x="1229342" y="3429000"/>
            <a:ext cx="7938492" cy="251815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55671"/>
          <a:stretch>
            <a:fillRect/>
          </a:stretch>
        </p:blipFill>
        <p:spPr>
          <a:xfrm>
            <a:off x="1081092" y="633394"/>
            <a:ext cx="8667770" cy="24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43770"/>
          <a:stretch>
            <a:fillRect/>
          </a:stretch>
        </p:blipFill>
        <p:spPr>
          <a:xfrm>
            <a:off x="1443656" y="357166"/>
            <a:ext cx="8295682" cy="3357586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82353"/>
          <a:stretch>
            <a:fillRect/>
          </a:stretch>
        </p:blipFill>
        <p:spPr>
          <a:xfrm>
            <a:off x="1166830" y="4071942"/>
            <a:ext cx="7786690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and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18824"/>
          <a:stretch>
            <a:fillRect/>
          </a:stretch>
        </p:blipFill>
        <p:spPr>
          <a:xfrm>
            <a:off x="1309706" y="357167"/>
            <a:ext cx="7286624" cy="4357717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r="57832" b="87805"/>
          <a:stretch>
            <a:fillRect/>
          </a:stretch>
        </p:blipFill>
        <p:spPr>
          <a:xfrm>
            <a:off x="3443922" y="5143512"/>
            <a:ext cx="3437896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263</Words>
  <Application>Microsoft Office PowerPoint</Application>
  <PresentationFormat>Custom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Mathematics-III (BTCS-2302)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93</cp:revision>
  <dcterms:created xsi:type="dcterms:W3CDTF">2020-11-12T04:35:12Z</dcterms:created>
  <dcterms:modified xsi:type="dcterms:W3CDTF">2023-07-26T08:58:48Z</dcterms:modified>
</cp:coreProperties>
</file>