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9" r:id="rId9"/>
    <p:sldId id="291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1" d="100"/>
          <a:sy n="71" d="100"/>
        </p:scale>
        <p:origin x="-780" y="-4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192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Manufacturing Processes-I (BMEC-2305)</a:t>
            </a: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Amrinder</a:t>
            </a:r>
            <a:r>
              <a:rPr lang="en-IN" sz="4000" dirty="0" smtClean="0"/>
              <a:t> Singh </a:t>
            </a:r>
            <a:r>
              <a:rPr lang="en-IN" sz="4000" dirty="0" err="1" smtClean="0"/>
              <a:t>Pannu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457200"/>
            <a:ext cx="8839200" cy="497205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609600"/>
            <a:ext cx="8839200" cy="497205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609600"/>
            <a:ext cx="8839200" cy="497205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914400"/>
            <a:ext cx="8915400" cy="50149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066800"/>
            <a:ext cx="8305800" cy="46720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838200"/>
            <a:ext cx="8382000" cy="4714875"/>
          </a:xfrm>
          <a:prstGeom prst="rect">
            <a:avLst/>
          </a:prstGeom>
        </p:spPr>
      </p:pic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838200"/>
            <a:ext cx="8686800" cy="4886325"/>
          </a:xfrm>
          <a:prstGeom prst="rect">
            <a:avLst/>
          </a:prstGeom>
        </p:spPr>
      </p:pic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838200"/>
            <a:ext cx="8686800" cy="488632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838200"/>
            <a:ext cx="8991600" cy="505777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914400"/>
            <a:ext cx="8382000" cy="471487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C:\Users\god\Desktop\CAST DEF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371600"/>
            <a:ext cx="8164757" cy="38862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3200400" y="228600"/>
            <a:ext cx="5638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Casting Defects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god\Desktop\WELDING DEFCTES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1143000"/>
            <a:ext cx="8263902" cy="501967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200400" y="228600"/>
            <a:ext cx="5638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Welding Defects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685800"/>
            <a:ext cx="7772400" cy="437197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762000"/>
            <a:ext cx="7924800" cy="44577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609600"/>
            <a:ext cx="8305800" cy="46720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685800"/>
            <a:ext cx="8915400" cy="50149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990600"/>
            <a:ext cx="7315200" cy="41148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838200"/>
            <a:ext cx="7772400" cy="437197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Unit-IV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</TotalTime>
  <Words>182</Words>
  <Application>Microsoft Office PowerPoint</Application>
  <PresentationFormat>Custom</PresentationFormat>
  <Paragraphs>63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Manufacturing Processes-I (BMEC-2305)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god</cp:lastModifiedBy>
  <cp:revision>86</cp:revision>
  <dcterms:created xsi:type="dcterms:W3CDTF">2020-11-12T04:35:12Z</dcterms:created>
  <dcterms:modified xsi:type="dcterms:W3CDTF">2023-07-25T08:21:51Z</dcterms:modified>
</cp:coreProperties>
</file>