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429" r:id="rId2"/>
    <p:sldId id="282" r:id="rId3"/>
    <p:sldId id="385" r:id="rId4"/>
    <p:sldId id="403" r:id="rId5"/>
    <p:sldId id="405" r:id="rId6"/>
    <p:sldId id="404" r:id="rId7"/>
    <p:sldId id="406" r:id="rId8"/>
    <p:sldId id="407" r:id="rId9"/>
    <p:sldId id="408" r:id="rId10"/>
    <p:sldId id="409" r:id="rId11"/>
    <p:sldId id="410" r:id="rId12"/>
    <p:sldId id="411" r:id="rId13"/>
    <p:sldId id="412" r:id="rId14"/>
    <p:sldId id="413" r:id="rId15"/>
    <p:sldId id="415" r:id="rId16"/>
    <p:sldId id="414" r:id="rId17"/>
    <p:sldId id="416" r:id="rId18"/>
    <p:sldId id="417" r:id="rId19"/>
    <p:sldId id="418" r:id="rId20"/>
    <p:sldId id="419" r:id="rId21"/>
    <p:sldId id="420" r:id="rId22"/>
    <p:sldId id="421" r:id="rId23"/>
    <p:sldId id="422" r:id="rId24"/>
    <p:sldId id="423" r:id="rId25"/>
    <p:sldId id="424" r:id="rId26"/>
    <p:sldId id="425" r:id="rId27"/>
    <p:sldId id="426" r:id="rId28"/>
    <p:sldId id="427" r:id="rId29"/>
    <p:sldId id="34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959" autoAdjust="0"/>
    <p:restoredTop sz="94729"/>
  </p:normalViewPr>
  <p:slideViewPr>
    <p:cSldViewPr>
      <p:cViewPr>
        <p:scale>
          <a:sx n="50" d="100"/>
          <a:sy n="50" d="100"/>
        </p:scale>
        <p:origin x="-1578" y="-3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3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E0460-E654-42CE-A030-2BB41F91300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3022-06E1-473B-909F-B1570F971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356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4.png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3168" cy="2286000"/>
          </a:xfrm>
        </p:spPr>
        <p:txBody>
          <a:bodyPr>
            <a:noAutofit/>
          </a:bodyPr>
          <a:lstStyle/>
          <a:p>
            <a:r>
              <a:rPr lang="en-IN" sz="54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54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5400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54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54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54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54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Mathematics-III(BELE-2301)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="" xmlns:a16="http://schemas.microsoft.com/office/drawing/2014/main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>
                <a:solidFill>
                  <a:schemeClr val="bg1"/>
                </a:solidFill>
              </a:rPr>
              <a:t> 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6167438" y="4038600"/>
            <a:ext cx="5748516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3600" dirty="0"/>
              <a:t>Prepared by</a:t>
            </a:r>
            <a:r>
              <a:rPr lang="en-IN" sz="3600" dirty="0" smtClean="0"/>
              <a:t>: Sachin Syan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80960" y="2590800"/>
            <a:ext cx="6357982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IN" sz="1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1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+mn-lt"/>
              </a:rPr>
            </a:br>
            <a:r>
              <a:rPr lang="en-US" sz="4000" dirty="0">
                <a:latin typeface="+mn-lt"/>
              </a:rPr>
              <a:t>Course Name</a:t>
            </a:r>
            <a:r>
              <a:rPr lang="en-US" sz="4000" dirty="0" smtClean="0">
                <a:latin typeface="+mn-lt"/>
              </a:rPr>
              <a:t>: B.Tech. (EE) </a:t>
            </a:r>
            <a:r>
              <a:rPr lang="en-US" sz="4000" dirty="0">
                <a:latin typeface="+mn-lt"/>
              </a:rPr>
              <a:t/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Semester</a:t>
            </a:r>
            <a:r>
              <a:rPr lang="en-US" sz="4000" dirty="0" smtClean="0">
                <a:latin typeface="+mn-lt"/>
              </a:rPr>
              <a:t>: 3rd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10201" y="142852"/>
            <a:ext cx="5952079" cy="850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Types of Singularity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23769" y="1071546"/>
            <a:ext cx="12161520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10201" y="142852"/>
            <a:ext cx="5952079" cy="850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Types of Singularity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-47668" y="4071942"/>
            <a:ext cx="12252960" cy="148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1142984"/>
            <a:ext cx="11978640" cy="292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1507" y="142852"/>
            <a:ext cx="6094955" cy="850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Types of Singularity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238083" y="1214399"/>
            <a:ext cx="11887200" cy="353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10201" y="142852"/>
            <a:ext cx="5952079" cy="850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Types of Singularity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1142983"/>
            <a:ext cx="12161520" cy="133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226732" y="2428868"/>
            <a:ext cx="11155680" cy="3332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083" y="5857892"/>
            <a:ext cx="11978640" cy="41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10201" y="142852"/>
            <a:ext cx="5952079" cy="850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Types of Singularity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-13292" y="1428736"/>
            <a:ext cx="12252960" cy="429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10201" y="142852"/>
            <a:ext cx="5952079" cy="850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Types of Singularity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083" y="1214421"/>
            <a:ext cx="11887200" cy="45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238084" y="1785905"/>
            <a:ext cx="11887200" cy="439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95208" y="2500303"/>
            <a:ext cx="1645920" cy="50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8281" y="2571744"/>
            <a:ext cx="9966960" cy="49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1738282" y="3143243"/>
            <a:ext cx="2926080" cy="83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881026" y="4044806"/>
            <a:ext cx="10058400" cy="218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10201" y="142852"/>
            <a:ext cx="5952079" cy="850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Types of Singularity</a:t>
            </a: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156" y="1643036"/>
            <a:ext cx="11795760" cy="355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10201" y="142852"/>
            <a:ext cx="5952079" cy="850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Types of Singularity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595274" y="1142959"/>
            <a:ext cx="10241280" cy="498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2524100" y="1357298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10201" y="142852"/>
            <a:ext cx="5952079" cy="850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Types of Singularity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24100" y="1357298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521" y="1000089"/>
            <a:ext cx="9601200" cy="367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0" y="4857760"/>
            <a:ext cx="12161520" cy="49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8114" y="5429264"/>
            <a:ext cx="8686800" cy="3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10201" y="142852"/>
            <a:ext cx="5786456" cy="793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Residue At the Pole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24100" y="1357298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-1" y="1142967"/>
            <a:ext cx="12161520" cy="148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38348" y="2643185"/>
            <a:ext cx="6217920" cy="3308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9024958" y="2714620"/>
            <a:ext cx="822960" cy="271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5340" y="4000503"/>
            <a:ext cx="1005840" cy="137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46"/>
          </a:xfrm>
        </p:spPr>
        <p:txBody>
          <a:bodyPr/>
          <a:lstStyle/>
          <a:p>
            <a:pPr algn="ctr"/>
            <a:r>
              <a:rPr lang="en-IN" b="1" dirty="0" smtClean="0"/>
              <a:t>Topic Discussed</a:t>
            </a:r>
            <a:endParaRPr lang="en-IN" b="1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9522" y="1285861"/>
            <a:ext cx="11644394" cy="4840306"/>
          </a:xfrm>
        </p:spPr>
        <p:txBody>
          <a:bodyPr>
            <a:norm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Taylor’s and Laurent Series</a:t>
            </a:r>
          </a:p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Singularity</a:t>
            </a:r>
          </a:p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Types of Singularity</a:t>
            </a:r>
          </a:p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Residue</a:t>
            </a:r>
            <a:endParaRPr lang="en-IN" sz="4400" dirty="0">
              <a:latin typeface="Times New Roman" pitchFamily="18" charset="0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8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67064" y="142852"/>
            <a:ext cx="5786456" cy="793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Residue At the Pole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24100" y="1357298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4381487" y="1285860"/>
            <a:ext cx="2651760" cy="78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81157" y="1571612"/>
            <a:ext cx="1645920" cy="38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0" y="2571743"/>
            <a:ext cx="11887200" cy="46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208" y="3143246"/>
            <a:ext cx="2194560" cy="5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08" y="4260522"/>
            <a:ext cx="3657600" cy="38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-1" y="4714884"/>
            <a:ext cx="12161520" cy="109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67064" y="142852"/>
            <a:ext cx="5692584" cy="850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Residue at the Pole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24100" y="1357298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70" y="1285859"/>
            <a:ext cx="10058400" cy="44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23770" y="1857347"/>
            <a:ext cx="12161520" cy="111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4100" y="3071809"/>
            <a:ext cx="7863840" cy="111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24100" y="142852"/>
            <a:ext cx="8109912" cy="793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Methods of Finding Residues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24100" y="1357298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3836" y="1142984"/>
            <a:ext cx="10149840" cy="456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186728" y="591894"/>
            <a:ext cx="10332720" cy="512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95472" y="-142900"/>
            <a:ext cx="8109912" cy="793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Methods of Finding Residues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24100" y="1357298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19554" y="5715016"/>
            <a:ext cx="45339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95472" y="-142900"/>
            <a:ext cx="8109912" cy="793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Methods of Finding Residues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24100" y="1357298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208" y="785780"/>
            <a:ext cx="11612880" cy="324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115290" y="4071928"/>
            <a:ext cx="11338560" cy="243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70" y="2060126"/>
            <a:ext cx="10241280" cy="439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95472" y="-142900"/>
            <a:ext cx="8109912" cy="793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Methods of Finding Residues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24100" y="1357298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-1" y="785778"/>
            <a:ext cx="11155680" cy="13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1452530" y="928670"/>
            <a:ext cx="28575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95472" y="-142900"/>
            <a:ext cx="8109912" cy="793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Methods of Finding Residues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24100" y="1357298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52530" y="928670"/>
            <a:ext cx="28575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3309918" y="785786"/>
            <a:ext cx="6949440" cy="95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083" y="1857348"/>
            <a:ext cx="10241280" cy="45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95472" y="-142900"/>
            <a:ext cx="8109912" cy="793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Methods of Finding Residues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24100" y="1357298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52530" y="928670"/>
            <a:ext cx="28575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1275422" y="785794"/>
            <a:ext cx="8321040" cy="179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6764" y="2571732"/>
            <a:ext cx="9692640" cy="383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95472" y="-142900"/>
            <a:ext cx="8109912" cy="793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Methods of Finding Residues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24100" y="1357298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52530" y="928670"/>
            <a:ext cx="28575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738150" y="857218"/>
            <a:ext cx="9235440" cy="4993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39784"/>
          </a:xfrm>
        </p:spPr>
        <p:txBody>
          <a:bodyPr/>
          <a:lstStyle/>
          <a:p>
            <a:pPr algn="ctr"/>
            <a:r>
              <a:rPr lang="en-IN" b="1" dirty="0" smtClean="0"/>
              <a:t>Topics Discussed in Next Lecture</a:t>
            </a:r>
            <a:endParaRPr lang="en-IN" b="1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285861"/>
            <a:ext cx="11344316" cy="4840306"/>
          </a:xfrm>
        </p:spPr>
        <p:txBody>
          <a:bodyPr>
            <a:norm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/>
              <a:t>Contour Integral</a:t>
            </a:r>
          </a:p>
          <a:p>
            <a:pPr marL="12700" marR="895350">
              <a:lnSpc>
                <a:spcPct val="111500"/>
              </a:lnSpc>
              <a:spcBef>
                <a:spcPts val="15"/>
              </a:spcBef>
              <a:buNone/>
            </a:pPr>
            <a:endParaRPr lang="en-IN" sz="4400" dirty="0" smtClean="0"/>
          </a:p>
          <a:p>
            <a:pPr marL="12700" marR="895350">
              <a:lnSpc>
                <a:spcPct val="111500"/>
              </a:lnSpc>
              <a:spcBef>
                <a:spcPts val="15"/>
              </a:spcBef>
            </a:pPr>
            <a:endParaRPr lang="en-IN" sz="4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99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13726" y="-71462"/>
            <a:ext cx="5468356" cy="952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Taylor’s Series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109701" y="1500175"/>
            <a:ext cx="11972590" cy="30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13726" y="-71462"/>
            <a:ext cx="5930085" cy="1023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Laurent’s Series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28736"/>
            <a:ext cx="12194749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3513" y="-71462"/>
            <a:ext cx="9815957" cy="952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Taylor’s and Laurent’s Series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500"/>
          <a:stretch>
            <a:fillRect/>
          </a:stretch>
        </p:blipFill>
        <p:spPr bwMode="auto">
          <a:xfrm>
            <a:off x="1738282" y="796285"/>
            <a:ext cx="4643470" cy="91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522" y="1000108"/>
            <a:ext cx="13508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1738282" y="1571612"/>
            <a:ext cx="747908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588" y="2357430"/>
            <a:ext cx="8020763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1381092" y="3000372"/>
            <a:ext cx="1046622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37" b="50819"/>
          <a:stretch>
            <a:fillRect/>
          </a:stretch>
        </p:blipFill>
        <p:spPr bwMode="auto">
          <a:xfrm>
            <a:off x="-2" y="5929329"/>
            <a:ext cx="9509760" cy="3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3166" r="69698" b="2877"/>
          <a:stretch>
            <a:fillRect/>
          </a:stretch>
        </p:blipFill>
        <p:spPr bwMode="auto">
          <a:xfrm>
            <a:off x="9382148" y="5929330"/>
            <a:ext cx="2857520" cy="36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3513" y="-71462"/>
            <a:ext cx="9815957" cy="952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Taylor’s and Laurent’s Series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2396" y="1608079"/>
            <a:ext cx="10149840" cy="310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 l="7112" b="40000"/>
          <a:stretch>
            <a:fillRect/>
          </a:stretch>
        </p:blipFill>
        <p:spPr bwMode="auto">
          <a:xfrm>
            <a:off x="281030" y="4804508"/>
            <a:ext cx="11887200" cy="48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4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8667" r="46531" b="11333"/>
          <a:stretch>
            <a:fillRect/>
          </a:stretch>
        </p:blipFill>
        <p:spPr bwMode="auto">
          <a:xfrm>
            <a:off x="309522" y="5330190"/>
            <a:ext cx="6675120" cy="31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712" y="3786190"/>
            <a:ext cx="9929882" cy="268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6074" y="-142900"/>
            <a:ext cx="8846140" cy="857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800" b="1" dirty="0" smtClean="0">
                <a:latin typeface="Times New Roman" pitchFamily="18" charset="0"/>
              </a:rPr>
              <a:t>Taylor’s and Laurent’s Series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666712" y="714356"/>
            <a:ext cx="956092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49963" y="-142900"/>
            <a:ext cx="4046301" cy="857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800" b="1" dirty="0" smtClean="0">
                <a:latin typeface="Times New Roman" pitchFamily="18" charset="0"/>
              </a:rPr>
              <a:t>Singularity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48700"/>
            <a:ext cx="12161520" cy="45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23770" y="1922896"/>
            <a:ext cx="4351704" cy="505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2400" b="1" dirty="0" smtClean="0">
                <a:latin typeface="Times New Roman" pitchFamily="18" charset="0"/>
              </a:rPr>
              <a:t>Zero of analytic function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380960" y="2786058"/>
            <a:ext cx="971556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-47668" y="3929066"/>
            <a:ext cx="4532010" cy="505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2400" b="1" dirty="0" smtClean="0">
                <a:latin typeface="Times New Roman" pitchFamily="18" charset="0"/>
              </a:rPr>
              <a:t>Isolated and Non-isolated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189590" y="4572009"/>
            <a:ext cx="11978640" cy="103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0" y="4124265"/>
            <a:ext cx="12161520" cy="87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10201" y="142852"/>
            <a:ext cx="5952079" cy="850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Types of Singularity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902" b="27941"/>
          <a:stretch>
            <a:fillRect/>
          </a:stretch>
        </p:blipFill>
        <p:spPr bwMode="auto">
          <a:xfrm>
            <a:off x="23770" y="1405789"/>
            <a:ext cx="12161520" cy="238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208" y="5000636"/>
            <a:ext cx="3585129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1212</TotalTime>
  <Words>347</Words>
  <Application>Microsoft Office PowerPoint</Application>
  <PresentationFormat>Custom</PresentationFormat>
  <Paragraphs>98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   Mathematics-III(BELE-2301)   </vt:lpstr>
      <vt:lpstr>Topic Discussed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Topics Discussed in Next Lecture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FINANCIAL MANAGEMENT</dc:title>
  <dc:creator>DELL</dc:creator>
  <cp:lastModifiedBy>Admin</cp:lastModifiedBy>
  <cp:revision>208</cp:revision>
  <dcterms:created xsi:type="dcterms:W3CDTF">2020-11-12T04:35:12Z</dcterms:created>
  <dcterms:modified xsi:type="dcterms:W3CDTF">2023-08-01T09:30:01Z</dcterms:modified>
</cp:coreProperties>
</file>