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759FF-CC67-47D5-B206-BD646A96465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68030-CC84-4A7A-80F2-EB3CB0B4B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EXPERT SYSTEM</a:t>
            </a:r>
            <a:b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BTCS-3613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</a:t>
            </a:r>
            <a:r>
              <a:rPr lang="en-US" sz="9600" dirty="0" smtClean="0">
                <a:latin typeface="+mn-lt"/>
              </a:rPr>
              <a:t>Name: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Topic:-Expert </a:t>
            </a:r>
            <a:r>
              <a:rPr lang="en-US" b="1" dirty="0"/>
              <a:t>System Shells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An Expert system shell is a software development environment.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/>
              <a:t>Expert system shells are toolkits that can be used to develop expert systems.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It is also considered </a:t>
            </a:r>
            <a:r>
              <a:rPr lang="en-US" sz="2800" dirty="0"/>
              <a:t>as a expert system with </a:t>
            </a:r>
            <a:r>
              <a:rPr lang="en-US" sz="2800" dirty="0" smtClean="0"/>
              <a:t>the knowledge</a:t>
            </a:r>
            <a:r>
              <a:rPr lang="en-US" sz="2800" dirty="0"/>
              <a:t> removed. Therefore, all the user has to do is to add the knowledge in the form of rules and provide relevant data to solve a problem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/>
              <a:t>The expert System Shell is responsible for: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dirty="0" smtClean="0"/>
              <a:t>Managing </a:t>
            </a:r>
            <a:r>
              <a:rPr lang="en-US" sz="2600" dirty="0"/>
              <a:t>and processing input and service requests from users and generating outputs</a:t>
            </a:r>
            <a:r>
              <a:rPr lang="en-US" sz="2600" dirty="0" smtClean="0"/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dirty="0"/>
              <a:t>Supporting the creation and modification of inference by knowledge </a:t>
            </a:r>
            <a:r>
              <a:rPr lang="en-US" sz="2600" dirty="0" smtClean="0"/>
              <a:t>engineers.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dirty="0"/>
              <a:t>translating the inference rules created into machine-readable forms</a:t>
            </a:r>
            <a:r>
              <a:rPr lang="en-US" sz="2600" dirty="0" smtClean="0"/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dirty="0"/>
              <a:t>Providing solutions for particular problems within the scope </a:t>
            </a:r>
            <a:endParaRPr lang="en-US" sz="2600" dirty="0" smtClean="0"/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dirty="0"/>
              <a:t>Providing facilities for knowledge representation and editing the content of the knowledge base.</a:t>
            </a:r>
            <a:endParaRPr lang="en-US" sz="2600" dirty="0" smtClean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 smtClean="0"/>
              <a:t>Components</a:t>
            </a:r>
            <a:r>
              <a:rPr lang="en-US" dirty="0" smtClean="0"/>
              <a:t> :-</a:t>
            </a:r>
            <a:endParaRPr lang="en-US" dirty="0"/>
          </a:p>
        </p:txBody>
      </p:sp>
      <p:pic>
        <p:nvPicPr>
          <p:cNvPr id="11266" name="Picture 2" descr="Write a note on Expert System-She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362200"/>
            <a:ext cx="7620000" cy="3276600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Knowledge </a:t>
            </a:r>
            <a:r>
              <a:rPr lang="en-US" sz="2400" b="1" dirty="0" smtClean="0"/>
              <a:t>Base- </a:t>
            </a:r>
            <a:r>
              <a:rPr lang="en-US" sz="2400" dirty="0"/>
              <a:t>A store of factual and heuristic knowledge. Expert system tool provides one or more knowledge representation schemes for expressing knowledge about the application </a:t>
            </a:r>
            <a:r>
              <a:rPr lang="en-US" sz="2400" dirty="0" smtClean="0"/>
              <a:t>domain.</a:t>
            </a:r>
          </a:p>
          <a:p>
            <a:pPr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/>
              <a:t>Reasoning </a:t>
            </a:r>
            <a:r>
              <a:rPr lang="en-US" sz="2400" b="1" dirty="0" smtClean="0"/>
              <a:t>Engine-</a:t>
            </a:r>
            <a:r>
              <a:rPr lang="en-US" sz="2400" dirty="0"/>
              <a:t>Inference mechanisms that are used for manipulating the symbolic information and knowledge contained in the knowledge base in order to form a reasoning path towards the solution of a problem</a:t>
            </a:r>
            <a:r>
              <a:rPr lang="en-US" dirty="0"/>
              <a:t>. 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Knowledge Acquisition </a:t>
            </a:r>
            <a:r>
              <a:rPr lang="en-US" sz="2600" b="1" dirty="0" smtClean="0"/>
              <a:t>subsystem- </a:t>
            </a:r>
            <a:r>
              <a:rPr lang="en-US" sz="2600" dirty="0"/>
              <a:t>The knowledge acquisition subsystem controls the flow of new knowledge from the human experts to the knowledge base. It determines what new knowledge </a:t>
            </a:r>
            <a:r>
              <a:rPr lang="en-US" sz="2600" dirty="0" smtClean="0"/>
              <a:t>is needed </a:t>
            </a:r>
            <a:r>
              <a:rPr lang="en-US" sz="2600" dirty="0"/>
              <a:t>or whether the received knowledge is </a:t>
            </a:r>
            <a:r>
              <a:rPr lang="en-US" sz="2600" dirty="0" smtClean="0"/>
              <a:t>indeed.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</a:pPr>
            <a:r>
              <a:rPr lang="en-US" sz="2600" b="1" dirty="0"/>
              <a:t>Explanation </a:t>
            </a:r>
            <a:r>
              <a:rPr lang="en-US" sz="2600" b="1" dirty="0" smtClean="0"/>
              <a:t>subsystem- </a:t>
            </a:r>
            <a:r>
              <a:rPr lang="en-US" sz="2600" dirty="0"/>
              <a:t>This is a subsystem that explains the system’s actions </a:t>
            </a:r>
            <a:r>
              <a:rPr lang="en-US" sz="2600" dirty="0" smtClean="0"/>
              <a:t>by trying </a:t>
            </a:r>
            <a:r>
              <a:rPr lang="en-US" sz="2600" dirty="0"/>
              <a:t>to give reasons why a certain cause of action or a certain conclusion was chosen by an Expert System. The explanation can range from how the final or intermediate solutions were arrived at to justifying the need </a:t>
            </a:r>
            <a:r>
              <a:rPr lang="en-US" sz="2600" dirty="0" smtClean="0"/>
              <a:t>for additional </a:t>
            </a:r>
            <a:r>
              <a:rPr lang="en-US" sz="2600" dirty="0"/>
              <a:t>data.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b="1" dirty="0"/>
              <a:t>User </a:t>
            </a:r>
            <a:r>
              <a:rPr lang="en-US" b="1" dirty="0" smtClean="0"/>
              <a:t>Interface-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This represents the means of communication with the user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Common features include graphic interfaces, menus, windows, </a:t>
            </a:r>
            <a:r>
              <a:rPr lang="en-US" sz="2400" dirty="0" smtClean="0"/>
              <a:t>explanation features </a:t>
            </a:r>
            <a:r>
              <a:rPr lang="en-US" sz="2400" dirty="0"/>
              <a:t>and natural language dialogue</a:t>
            </a:r>
            <a:r>
              <a:rPr lang="en-US" sz="2400" dirty="0" smtClean="0"/>
              <a:t>.</a:t>
            </a:r>
          </a:p>
          <a:p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165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EXPERT SYSTEM BTCS-3613    </vt:lpstr>
      <vt:lpstr>Topic:-Expert System Shells</vt:lpstr>
      <vt:lpstr>Introduction</vt:lpstr>
      <vt:lpstr>The expert System Shell is responsible for:</vt:lpstr>
      <vt:lpstr>Components :-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Expert System Shells</dc:title>
  <dc:creator>Intel</dc:creator>
  <cp:lastModifiedBy>Intel</cp:lastModifiedBy>
  <cp:revision>8</cp:revision>
  <dcterms:created xsi:type="dcterms:W3CDTF">2023-04-20T16:06:27Z</dcterms:created>
  <dcterms:modified xsi:type="dcterms:W3CDTF">2023-06-20T09:56:09Z</dcterms:modified>
</cp:coreProperties>
</file>