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41"/>
    <p:restoredTop sz="94729"/>
  </p:normalViewPr>
  <p:slideViewPr>
    <p:cSldViewPr>
      <p:cViewPr>
        <p:scale>
          <a:sx n="55" d="100"/>
          <a:sy n="55" d="100"/>
        </p:scale>
        <p:origin x="-1188" y="-3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AUTOMOBILE ENGINEERING (BTME-3504)</a:t>
            </a:r>
            <a:endParaRPr lang="en-US" b="1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 smtClean="0"/>
              <a:t>Prepared by:  Er. Amrinder Singh </a:t>
            </a:r>
            <a:r>
              <a:rPr lang="en-IN" sz="4000" b="1" dirty="0" err="1" smtClean="0"/>
              <a:t>Pannu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B.Tech-ME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</a:t>
            </a:r>
            <a:r>
              <a:rPr lang="en-US" sz="9600" dirty="0" smtClean="0">
                <a:latin typeface="+mn-lt"/>
              </a:rPr>
              <a:t>5</a:t>
            </a:r>
            <a:r>
              <a:rPr lang="en-US" sz="9600" baseline="30000" dirty="0" smtClean="0">
                <a:latin typeface="+mn-lt"/>
              </a:rPr>
              <a:t>th</a:t>
            </a:r>
            <a:r>
              <a:rPr lang="en-US" sz="9600" dirty="0" smtClean="0">
                <a:latin typeface="+mn-lt"/>
              </a:rPr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8148"/>
          <a:stretch>
            <a:fillRect/>
          </a:stretch>
        </p:blipFill>
        <p:spPr>
          <a:xfrm>
            <a:off x="2438400" y="762000"/>
            <a:ext cx="7086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9665"/>
          <a:stretch>
            <a:fillRect/>
          </a:stretch>
        </p:blipFill>
        <p:spPr>
          <a:xfrm>
            <a:off x="0" y="1600200"/>
            <a:ext cx="6076950" cy="3657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2308"/>
          <a:stretch>
            <a:fillRect/>
          </a:stretch>
        </p:blipFill>
        <p:spPr>
          <a:xfrm>
            <a:off x="5581092" y="1447800"/>
            <a:ext cx="6610908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r="13480"/>
          <a:stretch>
            <a:fillRect/>
          </a:stretch>
        </p:blipFill>
        <p:spPr>
          <a:xfrm>
            <a:off x="0" y="1143000"/>
            <a:ext cx="5631786" cy="4876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r="8464" b="16318"/>
          <a:stretch>
            <a:fillRect/>
          </a:stretch>
        </p:blipFill>
        <p:spPr>
          <a:xfrm>
            <a:off x="5961888" y="1295400"/>
            <a:ext cx="6230112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r="7210" b="7950"/>
          <a:stretch>
            <a:fillRect/>
          </a:stretch>
        </p:blipFill>
        <p:spPr>
          <a:xfrm>
            <a:off x="0" y="1295399"/>
            <a:ext cx="5867400" cy="4360905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7950"/>
          <a:stretch>
            <a:fillRect/>
          </a:stretch>
        </p:blipFill>
        <p:spPr>
          <a:xfrm>
            <a:off x="6115050" y="1219200"/>
            <a:ext cx="607695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r="17241" b="9623"/>
          <a:stretch>
            <a:fillRect/>
          </a:stretch>
        </p:blipFill>
        <p:spPr>
          <a:xfrm>
            <a:off x="228600" y="1066800"/>
            <a:ext cx="5494867" cy="4495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r="10972" b="28033"/>
          <a:stretch>
            <a:fillRect/>
          </a:stretch>
        </p:blipFill>
        <p:spPr>
          <a:xfrm>
            <a:off x="6248400" y="990600"/>
            <a:ext cx="5536019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5288726" cy="39624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06680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6076950" cy="455295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99060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6076950" cy="455295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37160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6076950" cy="455295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14300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09600"/>
            <a:ext cx="6712614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t="6131" b="8037"/>
          <a:stretch>
            <a:fillRect/>
          </a:stretch>
        </p:blipFill>
        <p:spPr>
          <a:xfrm>
            <a:off x="2362200" y="838200"/>
            <a:ext cx="7228147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3"/>
          <a:srcRect t="13389"/>
          <a:stretch>
            <a:fillRect/>
          </a:stretch>
        </p:blipFill>
        <p:spPr>
          <a:xfrm>
            <a:off x="304800" y="1371600"/>
            <a:ext cx="6076950" cy="3943350"/>
          </a:xfrm>
          <a:prstGeom prst="rect">
            <a:avLst/>
          </a:prstGeom>
        </p:spPr>
      </p:pic>
      <p:pic>
        <p:nvPicPr>
          <p:cNvPr id="11" name="Picture 10" descr="image.jpg"/>
          <p:cNvPicPr>
            <a:picLocks noChangeAspect="1"/>
          </p:cNvPicPr>
          <p:nvPr/>
        </p:nvPicPr>
        <p:blipFill>
          <a:blip r:embed="rId4"/>
          <a:srcRect t="10042" r="20063" b="11297"/>
          <a:stretch>
            <a:fillRect/>
          </a:stretch>
        </p:blipFill>
        <p:spPr>
          <a:xfrm>
            <a:off x="6781799" y="1447800"/>
            <a:ext cx="5064463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t="16736" r="24765" b="12971"/>
          <a:stretch>
            <a:fillRect/>
          </a:stretch>
        </p:blipFill>
        <p:spPr>
          <a:xfrm>
            <a:off x="228600" y="1295400"/>
            <a:ext cx="5442857" cy="38100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2508" t="11715" r="14734"/>
          <a:stretch>
            <a:fillRect/>
          </a:stretch>
        </p:blipFill>
        <p:spPr>
          <a:xfrm>
            <a:off x="6324600" y="1371600"/>
            <a:ext cx="5029200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t="15063" r="3112" b="24686"/>
          <a:stretch>
            <a:fillRect/>
          </a:stretch>
        </p:blipFill>
        <p:spPr>
          <a:xfrm>
            <a:off x="-1" y="1828800"/>
            <a:ext cx="6705601" cy="31242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12539" t="13389" r="8464" b="7950"/>
          <a:stretch>
            <a:fillRect/>
          </a:stretch>
        </p:blipFill>
        <p:spPr>
          <a:xfrm>
            <a:off x="6858000" y="1371600"/>
            <a:ext cx="48006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t="11715" r="12226" b="6276"/>
          <a:stretch>
            <a:fillRect/>
          </a:stretch>
        </p:blipFill>
        <p:spPr>
          <a:xfrm>
            <a:off x="2743200" y="1219200"/>
            <a:ext cx="5987143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6276"/>
          <a:stretch>
            <a:fillRect/>
          </a:stretch>
        </p:blipFill>
        <p:spPr>
          <a:xfrm>
            <a:off x="2895600" y="838200"/>
            <a:ext cx="6511018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6276"/>
          <a:stretch>
            <a:fillRect/>
          </a:stretch>
        </p:blipFill>
        <p:spPr>
          <a:xfrm>
            <a:off x="2743200" y="838200"/>
            <a:ext cx="6511018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4644"/>
          <a:stretch>
            <a:fillRect/>
          </a:stretch>
        </p:blipFill>
        <p:spPr>
          <a:xfrm>
            <a:off x="2362200" y="914400"/>
            <a:ext cx="6911041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7950"/>
          <a:stretch>
            <a:fillRect/>
          </a:stretch>
        </p:blipFill>
        <p:spPr>
          <a:xfrm>
            <a:off x="2590800" y="762000"/>
            <a:ext cx="673989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914400"/>
            <a:ext cx="6610908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5324"/>
          <a:stretch>
            <a:fillRect/>
          </a:stretch>
        </p:blipFill>
        <p:spPr>
          <a:xfrm>
            <a:off x="2514600" y="990600"/>
            <a:ext cx="7086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1965"/>
          <a:stretch>
            <a:fillRect/>
          </a:stretch>
        </p:blipFill>
        <p:spPr>
          <a:xfrm>
            <a:off x="2514600" y="609600"/>
            <a:ext cx="7162800" cy="472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258</Words>
  <Application>Microsoft Office PowerPoint</Application>
  <PresentationFormat>Custom</PresentationFormat>
  <Paragraphs>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AUTOMOBILE ENGINEERING (BTME-3504)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ACER</cp:lastModifiedBy>
  <cp:revision>129</cp:revision>
  <dcterms:created xsi:type="dcterms:W3CDTF">2020-11-12T04:35:12Z</dcterms:created>
  <dcterms:modified xsi:type="dcterms:W3CDTF">2023-07-26T08:59:04Z</dcterms:modified>
</cp:coreProperties>
</file>