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2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/>
    <p:restoredTop sz="94729"/>
  </p:normalViewPr>
  <p:slideViewPr>
    <p:cSldViewPr>
      <p:cViewPr>
        <p:scale>
          <a:sx n="73" d="100"/>
          <a:sy n="73" d="100"/>
        </p:scale>
        <p:origin x="-43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Strength of Materials-I(BMEC-2301)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:a16="http://schemas.microsoft.com/office/drawing/2014/main" xmlns="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 Ajay Singh Rana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-Mechanical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3rd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4430"/>
            <a:ext cx="8162925" cy="446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8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8902"/>
            <a:ext cx="7520778" cy="548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6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51" y="609600"/>
            <a:ext cx="853991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6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92" y="448491"/>
            <a:ext cx="7159308" cy="578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9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4875"/>
            <a:ext cx="8991600" cy="424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952944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0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861867" cy="530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4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49098"/>
            <a:ext cx="9158109" cy="521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5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600200"/>
            <a:ext cx="6248400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Introduction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Euler’s Theory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Strut with pinned ends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Column both end pinned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Column one end fixed and other end free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Column both end </a:t>
            </a:r>
            <a:r>
              <a:rPr lang="en-US" sz="2400" dirty="0" smtClean="0"/>
              <a:t>fixed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/>
              <a:t>Column one end fixed and other end </a:t>
            </a:r>
            <a:r>
              <a:rPr lang="en-US" sz="2400" dirty="0" smtClean="0"/>
              <a:t>hinged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Effective length of Column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320"/>
            <a:ext cx="9297430" cy="59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46" y="96842"/>
            <a:ext cx="8060053" cy="62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839200" cy="553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9067800" cy="5304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669"/>
            <a:ext cx="8382000" cy="584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5909"/>
            <a:ext cx="9296400" cy="576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8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:a16="http://schemas.microsoft.com/office/drawing/2014/main" xmlns="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7804467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0380"/>
            <a:ext cx="8584183" cy="570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8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176</Words>
  <Application>Microsoft Office PowerPoint</Application>
  <PresentationFormat>Custom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 Strength of Materials-I(BMEC-2301)    </vt:lpstr>
      <vt:lpstr>Topic Discussed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Ajay Singh</cp:lastModifiedBy>
  <cp:revision>97</cp:revision>
  <dcterms:created xsi:type="dcterms:W3CDTF">2020-11-12T04:35:12Z</dcterms:created>
  <dcterms:modified xsi:type="dcterms:W3CDTF">2023-07-26T19:26:00Z</dcterms:modified>
</cp:coreProperties>
</file>