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7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96125-28E6-42F4-B703-B09B075D0A4A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CE8F0-3177-4EC3-9833-13ECC543DB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05400" cy="1143000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b="1" dirty="0"/>
              <a:t>User Defined </a:t>
            </a:r>
            <a:r>
              <a:rPr lang="en-US" b="1" dirty="0" smtClean="0"/>
              <a:t>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User Defined functions are user/customer-defined blocks of code specially customized to reduce the complexity of big programs.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2600" y="1752600"/>
            <a:ext cx="3124200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using namespace std; 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void </a:t>
            </a:r>
            <a:r>
              <a:rPr lang="en-US" dirty="0" err="1"/>
              <a:t>sayHello</a:t>
            </a:r>
            <a:r>
              <a:rPr lang="en-US" dirty="0"/>
              <a:t>()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{</a:t>
            </a:r>
            <a:r>
              <a:rPr lang="en-US" dirty="0"/>
              <a:t>	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"Hello</a:t>
            </a:r>
            <a:r>
              <a:rPr lang="en-US" dirty="0" smtClean="0"/>
              <a:t>!";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}</a:t>
            </a:r>
            <a:r>
              <a:rPr lang="en-US" dirty="0"/>
              <a:t> </a:t>
            </a:r>
            <a:r>
              <a:rPr lang="en-US" dirty="0" err="1"/>
              <a:t>int</a:t>
            </a:r>
            <a:r>
              <a:rPr lang="en-US" dirty="0"/>
              <a:t> main()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{</a:t>
            </a:r>
            <a:r>
              <a:rPr lang="en-US" dirty="0"/>
              <a:t> 	</a:t>
            </a:r>
            <a:r>
              <a:rPr lang="en-US" dirty="0" err="1" smtClean="0"/>
              <a:t>sayHello</a:t>
            </a:r>
            <a:r>
              <a:rPr lang="en-US" dirty="0"/>
              <a:t>(); 	return 0;}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 FUNCTIONS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4000" b="1" dirty="0" smtClean="0"/>
              <a:t>FUNCTION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/>
              <a:t>A function is a set of statements that take inputs, do some specific computation,</a:t>
            </a:r>
            <a:r>
              <a:rPr lang="en-US" b="1" dirty="0"/>
              <a:t> </a:t>
            </a:r>
            <a:r>
              <a:rPr lang="en-US" dirty="0"/>
              <a:t>and produce output or A function is a block of code which only runs when it is called.</a:t>
            </a:r>
          </a:p>
          <a:p>
            <a:pPr algn="just">
              <a:lnSpc>
                <a:spcPct val="170000"/>
              </a:lnSpc>
            </a:pPr>
            <a:r>
              <a:rPr lang="en-US" dirty="0"/>
              <a:t>The general form of a C++ function definition is as follows –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   </a:t>
            </a:r>
            <a:r>
              <a:rPr lang="en-US" dirty="0" err="1" smtClean="0"/>
              <a:t>return_type</a:t>
            </a:r>
            <a:r>
              <a:rPr lang="en-US" dirty="0" smtClean="0"/>
              <a:t> </a:t>
            </a:r>
            <a:r>
              <a:rPr lang="en-US" dirty="0" err="1"/>
              <a:t>function_name</a:t>
            </a:r>
            <a:r>
              <a:rPr lang="en-US" dirty="0"/>
              <a:t>( parameter list ) {   body of the function}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792162"/>
          </a:xfrm>
        </p:spPr>
        <p:txBody>
          <a:bodyPr/>
          <a:lstStyle/>
          <a:p>
            <a:pPr algn="just"/>
            <a:r>
              <a:rPr lang="en-US" sz="3600" b="1" dirty="0" smtClean="0"/>
              <a:t>Consist of..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7200" b="1" dirty="0"/>
              <a:t>Return Type − </a:t>
            </a:r>
            <a:r>
              <a:rPr lang="en-US" sz="7200" dirty="0"/>
              <a:t>A function may return a value. The </a:t>
            </a:r>
            <a:r>
              <a:rPr lang="en-US" sz="7200" dirty="0" err="1"/>
              <a:t>return_type</a:t>
            </a:r>
            <a:r>
              <a:rPr lang="en-US" sz="7200" dirty="0"/>
              <a:t> is the data type of the value the function returns. Some functions perform the desired operations without returning a value. In this case, the </a:t>
            </a:r>
            <a:r>
              <a:rPr lang="en-US" sz="7200" dirty="0" err="1"/>
              <a:t>return_type</a:t>
            </a:r>
            <a:r>
              <a:rPr lang="en-US" sz="7200" dirty="0"/>
              <a:t> is the keyword void.</a:t>
            </a:r>
          </a:p>
          <a:p>
            <a:pPr algn="just">
              <a:lnSpc>
                <a:spcPct val="170000"/>
              </a:lnSpc>
            </a:pPr>
            <a:r>
              <a:rPr lang="en-US" sz="7200" b="1" dirty="0" smtClean="0"/>
              <a:t>Function </a:t>
            </a:r>
            <a:r>
              <a:rPr lang="en-US" sz="7200" b="1" dirty="0"/>
              <a:t>Name − </a:t>
            </a:r>
            <a:r>
              <a:rPr lang="en-US" sz="7200" dirty="0"/>
              <a:t>This is the actual name of the function. The function name and the parameter list together constitute the function signature</a:t>
            </a:r>
            <a:r>
              <a:rPr lang="en-US" sz="7200" b="1" dirty="0"/>
              <a:t>.</a:t>
            </a:r>
            <a:endParaRPr lang="en-US" sz="7200" dirty="0"/>
          </a:p>
          <a:p>
            <a:pPr algn="just">
              <a:lnSpc>
                <a:spcPct val="170000"/>
              </a:lnSpc>
            </a:pPr>
            <a:r>
              <a:rPr lang="en-US" sz="7200" b="1" dirty="0" smtClean="0"/>
              <a:t>Parameters </a:t>
            </a:r>
            <a:r>
              <a:rPr lang="en-US" sz="7200" b="1" dirty="0"/>
              <a:t>− </a:t>
            </a:r>
            <a:r>
              <a:rPr lang="en-US" sz="7200" dirty="0"/>
              <a:t>A parameter is like a placeholder. When a function is invoked, you pass a value to the parameter. This value is referred to as actual parameter or argument. The parameter list refers to the type, order, and number of the parameters of a function. Parameters are optional; that is, a function may contain no parameters</a:t>
            </a:r>
            <a:r>
              <a:rPr lang="en-US" sz="7200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sz="7200" b="1" dirty="0" smtClean="0"/>
              <a:t>Function </a:t>
            </a:r>
            <a:r>
              <a:rPr lang="en-US" sz="7200" b="1" dirty="0"/>
              <a:t>Body − </a:t>
            </a:r>
            <a:r>
              <a:rPr lang="en-US" sz="7200" dirty="0"/>
              <a:t>The function body contains a collection of statements that define what the function does.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>
            <a:normAutofit fontScale="90000"/>
          </a:bodyPr>
          <a:lstStyle/>
          <a:p>
            <a:pPr lvl="0" algn="just"/>
            <a:r>
              <a:rPr lang="en-US" b="1" dirty="0"/>
              <a:t>Why Do We Need Functions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algn="just" fontAlgn="base">
              <a:lnSpc>
                <a:spcPct val="170000"/>
              </a:lnSpc>
            </a:pPr>
            <a:r>
              <a:rPr lang="en-US" dirty="0"/>
              <a:t>Functions help us in </a:t>
            </a:r>
            <a:r>
              <a:rPr lang="en-US" b="1" i="1" dirty="0"/>
              <a:t>reducing code redundancy</a:t>
            </a:r>
            <a:r>
              <a:rPr lang="en-US" dirty="0"/>
              <a:t>. If functionality is performed at multiple places in software, then rather than writing the same code, again and again, we create a function and call it everywhere. This also helps in maintenance as we have to change at one place if we make future changes to the functionality.</a:t>
            </a:r>
          </a:p>
          <a:p>
            <a:pPr lvl="0" algn="just" fontAlgn="base">
              <a:lnSpc>
                <a:spcPct val="170000"/>
              </a:lnSpc>
            </a:pPr>
            <a:r>
              <a:rPr lang="en-US" dirty="0"/>
              <a:t>Functions make code </a:t>
            </a:r>
            <a:r>
              <a:rPr lang="en-US" b="1" i="1" dirty="0"/>
              <a:t>modular</a:t>
            </a:r>
            <a:r>
              <a:rPr lang="en-US" dirty="0"/>
              <a:t>. Consider a big file having many lines of code. It becomes really simple to read and use the code if the code is divided into functions.</a:t>
            </a:r>
          </a:p>
          <a:p>
            <a:pPr lvl="0" algn="just" fontAlgn="base">
              <a:lnSpc>
                <a:spcPct val="170000"/>
              </a:lnSpc>
            </a:pPr>
            <a:r>
              <a:rPr lang="en-US" dirty="0"/>
              <a:t>Functions provide </a:t>
            </a:r>
            <a:r>
              <a:rPr lang="en-US" b="1" i="1" dirty="0"/>
              <a:t>abstraction</a:t>
            </a:r>
            <a:r>
              <a:rPr lang="en-US" dirty="0"/>
              <a:t>. For example, we can use library functions without worrying about their internal work.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</a:t>
            </a:r>
            <a:r>
              <a:rPr lang="en-US" dirty="0" smtClean="0">
                <a:solidFill>
                  <a:schemeClr val="bg1"/>
                </a:solidFill>
              </a:rPr>
              <a:t>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15000" cy="1143000"/>
          </a:xfrm>
        </p:spPr>
        <p:txBody>
          <a:bodyPr/>
          <a:lstStyle/>
          <a:p>
            <a:pPr algn="just"/>
            <a:r>
              <a:rPr lang="en-US" sz="4000" b="1" dirty="0"/>
              <a:t>Function Declarations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A function </a:t>
            </a:r>
            <a:r>
              <a:rPr lang="en-US" sz="2000" b="1" dirty="0"/>
              <a:t>declaration</a:t>
            </a:r>
            <a:r>
              <a:rPr lang="en-US" sz="2000" dirty="0"/>
              <a:t> tells the compiler about a function name and how to call the function. The actual body of the function can be defined separately.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/>
              <a:t>A function declaration has the following parts −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err="1"/>
              <a:t>return_type</a:t>
            </a:r>
            <a:r>
              <a:rPr lang="en-US" sz="2000" dirty="0"/>
              <a:t> </a:t>
            </a:r>
            <a:r>
              <a:rPr lang="en-US" sz="2000" dirty="0" err="1"/>
              <a:t>function_name</a:t>
            </a:r>
            <a:r>
              <a:rPr lang="en-US" sz="2000" dirty="0"/>
              <a:t>( parameter list </a:t>
            </a:r>
            <a:r>
              <a:rPr lang="en-US" sz="2000" dirty="0" smtClean="0"/>
              <a:t>);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Parameter names are not important in function declaration only their type is required, so following is also valid declaration −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err="1"/>
              <a:t>int</a:t>
            </a:r>
            <a:r>
              <a:rPr lang="en-US" sz="2000" dirty="0"/>
              <a:t> max(</a:t>
            </a:r>
            <a:r>
              <a:rPr lang="en-US" sz="2000" dirty="0" err="1"/>
              <a:t>int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);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768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Calling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47500" lnSpcReduction="20000"/>
          </a:bodyPr>
          <a:lstStyle/>
          <a:p>
            <a:pPr algn="just"/>
            <a:endParaRPr lang="en-US" sz="2000" dirty="0" smtClean="0"/>
          </a:p>
          <a:p>
            <a:pPr algn="just">
              <a:lnSpc>
                <a:spcPct val="170000"/>
              </a:lnSpc>
              <a:buNone/>
            </a:pPr>
            <a:r>
              <a:rPr lang="en-US" sz="3800" dirty="0" smtClean="0"/>
              <a:t>      While </a:t>
            </a:r>
            <a:r>
              <a:rPr lang="en-US" sz="3800" dirty="0"/>
              <a:t>creating a C++ function, you give a definition of what the function has to do. </a:t>
            </a:r>
            <a:r>
              <a:rPr lang="en-US" sz="3800" dirty="0" smtClean="0"/>
              <a:t>To use </a:t>
            </a:r>
            <a:r>
              <a:rPr lang="en-US" sz="3800" dirty="0"/>
              <a:t>a function, you will have to call or invoke that </a:t>
            </a:r>
            <a:r>
              <a:rPr lang="en-US" sz="3800" dirty="0" smtClean="0"/>
              <a:t>function</a:t>
            </a:r>
            <a:r>
              <a:rPr lang="en-US" sz="3800" dirty="0"/>
              <a:t> </a:t>
            </a:r>
            <a:endParaRPr lang="en-US" sz="2000" dirty="0" smtClean="0"/>
          </a:p>
          <a:p>
            <a:pPr algn="just">
              <a:buNone/>
            </a:pPr>
            <a:endParaRPr lang="en-US" sz="2000" dirty="0"/>
          </a:p>
          <a:p>
            <a:pPr algn="just">
              <a:lnSpc>
                <a:spcPct val="150000"/>
              </a:lnSpc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using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namespace std; // function 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declaration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max(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num1,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num2); 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main () {   // local variable declaration:  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a = 100;  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b = 200;  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ret;    // calling a function to get max value.   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ret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= max(a, b);  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</a:rPr>
              <a:t>cout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&lt;&lt; "Max value is : " &lt;&lt; ret &lt;&lt;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</a:rPr>
              <a:t>endl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;    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return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0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}</a:t>
            </a:r>
          </a:p>
          <a:p>
            <a:pPr algn="just">
              <a:buNone/>
            </a:pPr>
            <a:endParaRPr lang="en-US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</a:t>
            </a:r>
            <a:r>
              <a:rPr lang="en-US" dirty="0" smtClean="0">
                <a:solidFill>
                  <a:schemeClr val="bg1"/>
                </a:solidFill>
              </a:rPr>
              <a:t>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smtClean="0"/>
              <a:t>Function </a:t>
            </a:r>
            <a:r>
              <a:rPr lang="en-US" sz="2800" b="1" dirty="0"/>
              <a:t>returning the max between two numbers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/>
              <a:t>int</a:t>
            </a:r>
            <a:r>
              <a:rPr lang="en-US" dirty="0"/>
              <a:t> max(</a:t>
            </a:r>
            <a:r>
              <a:rPr lang="en-US" dirty="0" err="1"/>
              <a:t>int</a:t>
            </a:r>
            <a:r>
              <a:rPr lang="en-US" dirty="0"/>
              <a:t> num1, </a:t>
            </a:r>
            <a:r>
              <a:rPr lang="en-US" dirty="0" err="1"/>
              <a:t>int</a:t>
            </a:r>
            <a:r>
              <a:rPr lang="en-US" dirty="0"/>
              <a:t> num2) {</a:t>
            </a:r>
          </a:p>
          <a:p>
            <a:pPr>
              <a:buNone/>
            </a:pPr>
            <a:r>
              <a:rPr lang="en-US" dirty="0"/>
              <a:t>   // local variable declaration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en-US" dirty="0" err="1"/>
              <a:t>int</a:t>
            </a:r>
            <a:r>
              <a:rPr lang="en-US" dirty="0"/>
              <a:t> result;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if (num1 &gt; num2)</a:t>
            </a:r>
          </a:p>
          <a:p>
            <a:pPr>
              <a:buNone/>
            </a:pPr>
            <a:r>
              <a:rPr lang="en-US" dirty="0"/>
              <a:t>      result = num1;</a:t>
            </a:r>
          </a:p>
          <a:p>
            <a:pPr>
              <a:buNone/>
            </a:pPr>
            <a:r>
              <a:rPr lang="en-US" dirty="0"/>
              <a:t>   else</a:t>
            </a:r>
          </a:p>
          <a:p>
            <a:pPr>
              <a:buNone/>
            </a:pPr>
            <a:r>
              <a:rPr lang="en-US" dirty="0"/>
              <a:t>      result = num2;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return result; 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/>
          <a:lstStyle/>
          <a:p>
            <a:pPr algn="just"/>
            <a:r>
              <a:rPr lang="en-US" dirty="0"/>
              <a:t>Built-in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/>
              <a:t>Library functions are also called “</a:t>
            </a:r>
            <a:r>
              <a:rPr lang="en-US" b="1" i="1" dirty="0" err="1"/>
              <a:t>builtin</a:t>
            </a:r>
            <a:r>
              <a:rPr lang="en-US" b="1" i="1" dirty="0"/>
              <a:t> Functions</a:t>
            </a:r>
            <a:r>
              <a:rPr lang="en-US" dirty="0"/>
              <a:t>“. These functions are a part of a compiler package that is already defined and consists of a special function with special and different meanings. To use these functions, you simply invoke/call them directly. You do not have to write the functions yourself.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91200" y="838200"/>
            <a:ext cx="2895600" cy="5866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using namespace std</a:t>
            </a:r>
            <a:r>
              <a:rPr lang="en-US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main</a:t>
            </a:r>
            <a:r>
              <a:rPr lang="en-US" dirty="0" smtClean="0"/>
              <a:t>()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{	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double </a:t>
            </a:r>
            <a:r>
              <a:rPr lang="en-US" dirty="0"/>
              <a:t>num,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squareRoot</a:t>
            </a:r>
            <a:r>
              <a:rPr lang="en-US" dirty="0"/>
              <a:t>;	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"Enter number: </a:t>
            </a:r>
            <a:r>
              <a:rPr lang="en-US" dirty="0" smtClean="0"/>
              <a:t>";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cin</a:t>
            </a:r>
            <a:r>
              <a:rPr lang="en-US" dirty="0" smtClean="0"/>
              <a:t> </a:t>
            </a:r>
            <a:r>
              <a:rPr lang="en-US" dirty="0"/>
              <a:t>&gt;&gt; </a:t>
            </a:r>
            <a:r>
              <a:rPr lang="en-US" dirty="0" smtClean="0"/>
              <a:t>num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squareRoot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sqrt</a:t>
            </a:r>
            <a:r>
              <a:rPr lang="en-US" dirty="0"/>
              <a:t>(num);	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"The square root of " &lt;&lt; num &lt;&lt; " is: " &lt;&lt; </a:t>
            </a:r>
            <a:r>
              <a:rPr lang="en-US" dirty="0" err="1"/>
              <a:t>squareRoot</a:t>
            </a:r>
            <a:r>
              <a:rPr lang="en-US" dirty="0"/>
              <a:t>;	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return </a:t>
            </a:r>
            <a:r>
              <a:rPr lang="en-US" dirty="0"/>
              <a:t>0</a:t>
            </a:r>
            <a:r>
              <a:rPr lang="en-US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}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470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 PROGRAMMING FOR PROBLEM SOLVING BCSE-1201    </vt:lpstr>
      <vt:lpstr>TOPIC:- FUNCTIONS</vt:lpstr>
      <vt:lpstr>FUNCTION</vt:lpstr>
      <vt:lpstr>Consist of..</vt:lpstr>
      <vt:lpstr>Why Do We Need Functions?</vt:lpstr>
      <vt:lpstr>Function Declarations</vt:lpstr>
      <vt:lpstr>Calling a Function</vt:lpstr>
      <vt:lpstr>Function returning the max between two numbers</vt:lpstr>
      <vt:lpstr>Built-in Functions</vt:lpstr>
      <vt:lpstr>User Defined Function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6</cp:revision>
  <dcterms:created xsi:type="dcterms:W3CDTF">2023-07-10T06:00:01Z</dcterms:created>
  <dcterms:modified xsi:type="dcterms:W3CDTF">2023-07-10T06:18:39Z</dcterms:modified>
</cp:coreProperties>
</file>