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85" r:id="rId3"/>
    <p:sldId id="286" r:id="rId4"/>
    <p:sldId id="287" r:id="rId5"/>
    <p:sldId id="288" r:id="rId6"/>
    <p:sldId id="289" r:id="rId7"/>
    <p:sldId id="291" r:id="rId8"/>
    <p:sldId id="292" r:id="rId9"/>
    <p:sldId id="293" r:id="rId10"/>
    <p:sldId id="294" r:id="rId11"/>
    <p:sldId id="295" r:id="rId12"/>
    <p:sldId id="296" r:id="rId13"/>
    <p:sldId id="297" r:id="rId14"/>
    <p:sldId id="298" r:id="rId15"/>
    <p:sldId id="299" r:id="rId16"/>
    <p:sldId id="300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25105" autoAdjust="0"/>
    <p:restoredTop sz="94729"/>
  </p:normalViewPr>
  <p:slideViewPr>
    <p:cSldViewPr>
      <p:cViewPr>
        <p:scale>
          <a:sx n="53" d="100"/>
          <a:sy n="53" d="100"/>
        </p:scale>
        <p:origin x="-1134" y="-81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5E0460-E654-42CE-A030-2BB41F91300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093022-06E1-473B-909F-B1570F9712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03562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B4388-F365-43A6-8496-C4CC9C5DDCA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62000" y="1219200"/>
            <a:ext cx="10513168" cy="22860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Non Traditional Machining (BTME-4712)</a:t>
            </a:r>
            <a:endParaRPr lang="en-US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xmlns="" id="{9DF95F34-A162-CA4C-889B-0891699B6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75000" y="6365229"/>
            <a:ext cx="4114800" cy="365125"/>
          </a:xfrm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Dr.Nitin</a:t>
            </a:r>
            <a:r>
              <a:rPr lang="en-US" b="1">
                <a:solidFill>
                  <a:schemeClr val="bg1"/>
                </a:solidFill>
              </a:rPr>
              <a:t> Thapar_SOMC_ITFM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xmlns="" id="{C3EF51EB-3DA5-4842-B82C-4F75593C5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4074E40B-79F9-F74D-8D9E-1BC4B8F861E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64FE491C-50AE-C347-9BEA-9FF9A5452B72}"/>
              </a:ext>
            </a:extLst>
          </p:cNvPr>
          <p:cNvSpPr/>
          <p:nvPr/>
        </p:nvSpPr>
        <p:spPr>
          <a:xfrm>
            <a:off x="-1295400" y="6330244"/>
            <a:ext cx="8585200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2000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</a:t>
            </a:r>
            <a:r>
              <a:rPr lang="en-GB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www.rimt.ac.in</a:t>
            </a:r>
            <a:endParaRPr lang="en-GB" sz="2400" b="1" cap="none" spc="0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7289800" y="4038600"/>
            <a:ext cx="4626154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 </a:t>
            </a:r>
            <a:r>
              <a:rPr lang="en-IN" sz="4000" dirty="0" err="1" smtClean="0"/>
              <a:t>Er</a:t>
            </a:r>
            <a:r>
              <a:rPr lang="en-IN" sz="4000" dirty="0" smtClean="0"/>
              <a:t>. </a:t>
            </a:r>
            <a:r>
              <a:rPr lang="en-IN" sz="4000" dirty="0" err="1" smtClean="0"/>
              <a:t>Amrinder</a:t>
            </a:r>
            <a:r>
              <a:rPr lang="en-IN" sz="4000" dirty="0" smtClean="0"/>
              <a:t> Singh </a:t>
            </a:r>
            <a:r>
              <a:rPr lang="en-IN" sz="4000" dirty="0" err="1" smtClean="0"/>
              <a:t>Pannu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990600" y="2590800"/>
            <a:ext cx="4626154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</a:t>
            </a:r>
            <a:r>
              <a:rPr lang="en-US" sz="9600" dirty="0" err="1" smtClean="0">
                <a:latin typeface="+mn-lt"/>
              </a:rPr>
              <a:t>B.Tech</a:t>
            </a:r>
            <a:r>
              <a:rPr lang="en-US" sz="9600" dirty="0" smtClean="0">
                <a:latin typeface="+mn-lt"/>
              </a:rPr>
              <a:t> ME 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7th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rcRect l="3009" t="16228" r="22598" b="15327"/>
          <a:stretch>
            <a:fillRect/>
          </a:stretch>
        </p:blipFill>
        <p:spPr>
          <a:xfrm>
            <a:off x="1673094" y="936590"/>
            <a:ext cx="9069932" cy="4693971"/>
          </a:xfrm>
          <a:prstGeom prst="rect">
            <a:avLst/>
          </a:prstGeom>
        </p:spPr>
      </p:pic>
      <p:pic>
        <p:nvPicPr>
          <p:cNvPr id="3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676400" cy="1066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Unit-III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rcRect l="3611" t="15103" r="22598" b="26735"/>
          <a:stretch>
            <a:fillRect/>
          </a:stretch>
        </p:blipFill>
        <p:spPr>
          <a:xfrm>
            <a:off x="1995971" y="1410397"/>
            <a:ext cx="8071945" cy="3578834"/>
          </a:xfrm>
          <a:prstGeom prst="rect">
            <a:avLst/>
          </a:prstGeom>
        </p:spPr>
      </p:pic>
      <p:pic>
        <p:nvPicPr>
          <p:cNvPr id="3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676400" cy="1066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Unit-III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rcRect l="3611" t="27314" r="13209" b="32679"/>
          <a:stretch>
            <a:fillRect/>
          </a:stretch>
        </p:blipFill>
        <p:spPr>
          <a:xfrm>
            <a:off x="440289" y="1873182"/>
            <a:ext cx="10141298" cy="2743659"/>
          </a:xfrm>
          <a:prstGeom prst="rect">
            <a:avLst/>
          </a:prstGeom>
        </p:spPr>
      </p:pic>
      <p:pic>
        <p:nvPicPr>
          <p:cNvPr id="3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676400" cy="1066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Unit-III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rcRect l="2769" t="15746" r="2856" b="19986"/>
          <a:stretch>
            <a:fillRect/>
          </a:stretch>
        </p:blipFill>
        <p:spPr>
          <a:xfrm>
            <a:off x="1065860" y="1134928"/>
            <a:ext cx="10211742" cy="3911643"/>
          </a:xfrm>
          <a:prstGeom prst="rect">
            <a:avLst/>
          </a:prstGeom>
        </p:spPr>
      </p:pic>
      <p:pic>
        <p:nvPicPr>
          <p:cNvPr id="3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676400" cy="1066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Unit-III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/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rcRect l="2408" t="5623" r="7500"/>
          <a:stretch>
            <a:fillRect/>
          </a:stretch>
        </p:blipFill>
        <p:spPr>
          <a:xfrm>
            <a:off x="1350216" y="683161"/>
            <a:ext cx="9231370" cy="5439567"/>
          </a:xfrm>
          <a:prstGeom prst="rect">
            <a:avLst/>
          </a:prstGeom>
        </p:spPr>
      </p:pic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676400" cy="1066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Unit-III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rcRect l="2408" t="5141" r="4181" b="34447"/>
          <a:stretch>
            <a:fillRect/>
          </a:stretch>
        </p:blipFill>
        <p:spPr>
          <a:xfrm>
            <a:off x="914400" y="1013722"/>
            <a:ext cx="10155973" cy="3694564"/>
          </a:xfrm>
          <a:prstGeom prst="rect">
            <a:avLst/>
          </a:prstGeom>
        </p:spPr>
      </p:pic>
      <p:pic>
        <p:nvPicPr>
          <p:cNvPr id="3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676400" cy="1066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Unit-III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rcRect l="3009" t="13657" r="7500"/>
          <a:stretch>
            <a:fillRect/>
          </a:stretch>
        </p:blipFill>
        <p:spPr>
          <a:xfrm>
            <a:off x="1828802" y="1052906"/>
            <a:ext cx="8734136" cy="4740156"/>
          </a:xfrm>
          <a:prstGeom prst="rect">
            <a:avLst/>
          </a:prstGeom>
        </p:spPr>
      </p:pic>
      <p:pic>
        <p:nvPicPr>
          <p:cNvPr id="3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676400" cy="1066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Unit-III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rcRect l="3453" t="15968" r="4414" b="12587"/>
          <a:stretch>
            <a:fillRect/>
          </a:stretch>
        </p:blipFill>
        <p:spPr>
          <a:xfrm>
            <a:off x="1828801" y="1095097"/>
            <a:ext cx="8556142" cy="3732179"/>
          </a:xfrm>
          <a:prstGeom prst="rect">
            <a:avLst/>
          </a:prstGeom>
        </p:spPr>
      </p:pic>
      <p:pic>
        <p:nvPicPr>
          <p:cNvPr id="3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676400" cy="1066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Unit-III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/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rcRect l="3130" t="14139" r="7500" b="17778"/>
          <a:stretch>
            <a:fillRect/>
          </a:stretch>
        </p:blipFill>
        <p:spPr>
          <a:xfrm>
            <a:off x="381582" y="969648"/>
            <a:ext cx="10896018" cy="4669153"/>
          </a:xfrm>
          <a:prstGeom prst="rect">
            <a:avLst/>
          </a:prstGeom>
        </p:spPr>
      </p:pic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676400" cy="1066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Unit-III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rcRect l="4815" t="11086" r="7500" b="17778"/>
          <a:stretch>
            <a:fillRect/>
          </a:stretch>
        </p:blipFill>
        <p:spPr>
          <a:xfrm>
            <a:off x="1549943" y="1057796"/>
            <a:ext cx="8813259" cy="4021830"/>
          </a:xfrm>
          <a:prstGeom prst="rect">
            <a:avLst/>
          </a:prstGeom>
        </p:spPr>
      </p:pic>
      <p:pic>
        <p:nvPicPr>
          <p:cNvPr id="3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676400" cy="1066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Unit-III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rcRect l="9510" t="19441" r="17422" b="15167"/>
          <a:stretch>
            <a:fillRect/>
          </a:stretch>
        </p:blipFill>
        <p:spPr>
          <a:xfrm>
            <a:off x="1159425" y="1333265"/>
            <a:ext cx="8908491" cy="4484616"/>
          </a:xfrm>
          <a:prstGeom prst="rect">
            <a:avLst/>
          </a:prstGeom>
        </p:spPr>
      </p:pic>
      <p:pic>
        <p:nvPicPr>
          <p:cNvPr id="3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676400" cy="1066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Unit-III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rcRect l="3130" t="16549" r="15000" b="6330"/>
          <a:stretch>
            <a:fillRect/>
          </a:stretch>
        </p:blipFill>
        <p:spPr>
          <a:xfrm>
            <a:off x="1828802" y="1134928"/>
            <a:ext cx="8321443" cy="4409301"/>
          </a:xfrm>
          <a:prstGeom prst="rect">
            <a:avLst/>
          </a:prstGeom>
        </p:spPr>
      </p:pic>
      <p:pic>
        <p:nvPicPr>
          <p:cNvPr id="3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676400" cy="1066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Unit-III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rcRect l="1926" t="6587" r="5745" b="26896"/>
          <a:stretch>
            <a:fillRect/>
          </a:stretch>
        </p:blipFill>
        <p:spPr>
          <a:xfrm>
            <a:off x="1423598" y="1336671"/>
            <a:ext cx="9462151" cy="3834512"/>
          </a:xfrm>
          <a:prstGeom prst="rect">
            <a:avLst/>
          </a:prstGeom>
        </p:spPr>
      </p:pic>
      <p:pic>
        <p:nvPicPr>
          <p:cNvPr id="3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676400" cy="1066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Unit-III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rcRect l="2167" t="7391" r="15000" b="21433"/>
          <a:stretch>
            <a:fillRect/>
          </a:stretch>
        </p:blipFill>
        <p:spPr>
          <a:xfrm>
            <a:off x="1398717" y="1201038"/>
            <a:ext cx="9004776" cy="4352391"/>
          </a:xfrm>
          <a:prstGeom prst="rect">
            <a:avLst/>
          </a:prstGeom>
        </p:spPr>
      </p:pic>
      <p:pic>
        <p:nvPicPr>
          <p:cNvPr id="3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676400" cy="1066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Unit-III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rcRect l="2287" t="15585" b="13881"/>
          <a:stretch>
            <a:fillRect/>
          </a:stretch>
        </p:blipFill>
        <p:spPr>
          <a:xfrm>
            <a:off x="1130075" y="1068816"/>
            <a:ext cx="9715686" cy="3944955"/>
          </a:xfrm>
          <a:prstGeom prst="rect">
            <a:avLst/>
          </a:prstGeom>
        </p:spPr>
      </p:pic>
      <p:pic>
        <p:nvPicPr>
          <p:cNvPr id="3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676400" cy="1066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Unit-III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500</TotalTime>
  <Words>152</Words>
  <Application>Microsoft Office PowerPoint</Application>
  <PresentationFormat>Custom</PresentationFormat>
  <Paragraphs>52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Non Traditional Machining (BTME-4712)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FINANCIAL MANAGEMENT</dc:title>
  <dc:creator>DELL</dc:creator>
  <cp:lastModifiedBy>god</cp:lastModifiedBy>
  <cp:revision>92</cp:revision>
  <dcterms:created xsi:type="dcterms:W3CDTF">2020-11-12T04:35:12Z</dcterms:created>
  <dcterms:modified xsi:type="dcterms:W3CDTF">2023-07-25T09:05:17Z</dcterms:modified>
</cp:coreProperties>
</file>