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444" r:id="rId2"/>
    <p:sldId id="282" r:id="rId3"/>
    <p:sldId id="385" r:id="rId4"/>
    <p:sldId id="428" r:id="rId5"/>
    <p:sldId id="429" r:id="rId6"/>
    <p:sldId id="430" r:id="rId7"/>
    <p:sldId id="431" r:id="rId8"/>
    <p:sldId id="432" r:id="rId9"/>
    <p:sldId id="433" r:id="rId10"/>
    <p:sldId id="434" r:id="rId11"/>
    <p:sldId id="435" r:id="rId12"/>
    <p:sldId id="436" r:id="rId13"/>
    <p:sldId id="437" r:id="rId14"/>
    <p:sldId id="439" r:id="rId15"/>
    <p:sldId id="438" r:id="rId16"/>
    <p:sldId id="440" r:id="rId17"/>
    <p:sldId id="441" r:id="rId18"/>
    <p:sldId id="442" r:id="rId19"/>
    <p:sldId id="34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FF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959" autoAdjust="0"/>
    <p:restoredTop sz="94729"/>
  </p:normalViewPr>
  <p:slideViewPr>
    <p:cSldViewPr>
      <p:cViewPr>
        <p:scale>
          <a:sx n="50" d="100"/>
          <a:sy n="50" d="100"/>
        </p:scale>
        <p:origin x="-1578" y="-3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3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E0460-E654-42CE-A030-2BB41F91300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3022-06E1-473B-909F-B1570F971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356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jpe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3168" cy="2286000"/>
          </a:xfrm>
        </p:spPr>
        <p:txBody>
          <a:bodyPr>
            <a:noAutofit/>
          </a:bodyPr>
          <a:lstStyle/>
          <a:p>
            <a:r>
              <a:rPr lang="en-IN" sz="54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54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5400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54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54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54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54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Mathematics-III(BELE-2301)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="" xmlns:a16="http://schemas.microsoft.com/office/drawing/2014/main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>
                <a:solidFill>
                  <a:schemeClr val="bg1"/>
                </a:solidFill>
              </a:rPr>
              <a:t> 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6167438" y="4038600"/>
            <a:ext cx="5748516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3600" dirty="0"/>
              <a:t>Prepared by</a:t>
            </a:r>
            <a:r>
              <a:rPr lang="en-IN" sz="3600" dirty="0" smtClean="0"/>
              <a:t>: Sachin Syan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80960" y="2590800"/>
            <a:ext cx="6357982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IN" sz="1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1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+mn-lt"/>
              </a:rPr>
            </a:br>
            <a:r>
              <a:rPr lang="en-US" sz="4000" dirty="0">
                <a:latin typeface="+mn-lt"/>
              </a:rPr>
              <a:t>Course Name</a:t>
            </a:r>
            <a:r>
              <a:rPr lang="en-US" sz="4000" dirty="0" smtClean="0">
                <a:latin typeface="+mn-lt"/>
              </a:rPr>
              <a:t>: B.Tech. (EE) </a:t>
            </a:r>
            <a:r>
              <a:rPr lang="en-US" sz="4000" dirty="0">
                <a:latin typeface="+mn-lt"/>
              </a:rPr>
              <a:t/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Semester</a:t>
            </a:r>
            <a:r>
              <a:rPr lang="en-US" sz="4000" dirty="0" smtClean="0">
                <a:latin typeface="+mn-lt"/>
              </a:rPr>
              <a:t>: 3rd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6910" y="-142900"/>
            <a:ext cx="7109960" cy="952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Contour Integration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208" y="857232"/>
            <a:ext cx="3474720" cy="48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95208" y="1428736"/>
            <a:ext cx="11978640" cy="60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70" y="1857364"/>
            <a:ext cx="8138160" cy="84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309522" y="2571744"/>
            <a:ext cx="6492240" cy="382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67701" y="2714612"/>
            <a:ext cx="3474720" cy="326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6910" y="-142900"/>
            <a:ext cx="7109960" cy="952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Contour Integration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666712" y="1000103"/>
            <a:ext cx="2834640" cy="46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5274" y="1571612"/>
            <a:ext cx="9966960" cy="12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132366" y="3286124"/>
            <a:ext cx="1463040" cy="40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6844" y="3286985"/>
            <a:ext cx="5577840" cy="128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 l="2478"/>
          <a:stretch>
            <a:fillRect/>
          </a:stretch>
        </p:blipFill>
        <p:spPr bwMode="auto">
          <a:xfrm>
            <a:off x="166646" y="4500573"/>
            <a:ext cx="11430000" cy="89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5435492"/>
            <a:ext cx="12161520" cy="63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6910" y="-142900"/>
            <a:ext cx="7109960" cy="952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Contour Integration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083" y="836913"/>
            <a:ext cx="10058400" cy="366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809588" y="4429118"/>
            <a:ext cx="8229600" cy="154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6910" y="-142900"/>
            <a:ext cx="7109960" cy="952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Contour Integration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452398" y="857231"/>
            <a:ext cx="8229600" cy="172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82081" y="1142984"/>
            <a:ext cx="640080" cy="31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7064" y="2543755"/>
            <a:ext cx="5029200" cy="388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52794" y="5857891"/>
            <a:ext cx="365760" cy="23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6910" y="-142900"/>
            <a:ext cx="7109960" cy="952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Contour Integration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380959" y="857232"/>
            <a:ext cx="10332720" cy="84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2398" y="1857363"/>
            <a:ext cx="5486400" cy="7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380959" y="2857482"/>
            <a:ext cx="9692640" cy="45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6975" y="3266104"/>
            <a:ext cx="18288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588" y="4202444"/>
            <a:ext cx="6675120" cy="215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7953387" y="3605428"/>
            <a:ext cx="4206240" cy="275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6910" y="-142900"/>
            <a:ext cx="7109960" cy="952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Contour Integration</a:t>
            </a: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-1" y="785794"/>
            <a:ext cx="9418320" cy="239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4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207" y="3357562"/>
            <a:ext cx="11064240" cy="41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11239536" y="3429000"/>
            <a:ext cx="548640" cy="33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2452661" y="3857627"/>
            <a:ext cx="6126480" cy="99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7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38348" y="4786322"/>
            <a:ext cx="6766560" cy="85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9882213" y="5072074"/>
            <a:ext cx="640080" cy="35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9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82213" y="2571744"/>
            <a:ext cx="548640" cy="30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1381092" y="5000636"/>
            <a:ext cx="365760" cy="35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4" name="Picture 16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2381224" y="5572140"/>
            <a:ext cx="4846320" cy="85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5" name="Picture 17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1238215" y="5786453"/>
            <a:ext cx="731520" cy="35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6" name="Picture 18"/>
          <p:cNvPicPr>
            <a:picLocks noChangeAspect="1" noChangeArrowheads="1"/>
          </p:cNvPicPr>
          <p:nvPr/>
        </p:nvPicPr>
        <p:blipFill>
          <a:blip r:embed="rId1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82214" y="5857892"/>
            <a:ext cx="640080" cy="3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6910" y="-142900"/>
            <a:ext cx="7109960" cy="952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Contour Integration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952463" y="785783"/>
            <a:ext cx="7315200" cy="2318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2463" y="3214672"/>
            <a:ext cx="9966960" cy="51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95472" y="3929066"/>
            <a:ext cx="6766560" cy="187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1452530" y="4857760"/>
            <a:ext cx="8686800" cy="952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6910" y="-142900"/>
            <a:ext cx="7109960" cy="952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Contour Integration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898230" y="1000108"/>
            <a:ext cx="8595360" cy="84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2463" y="2071666"/>
            <a:ext cx="9326880" cy="271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1023902" y="5143512"/>
            <a:ext cx="2095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6910" y="-142900"/>
            <a:ext cx="7109960" cy="952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Contour Integration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7012" y="1087880"/>
            <a:ext cx="4389120" cy="155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1309653" y="2857496"/>
            <a:ext cx="8686800" cy="212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39784"/>
          </a:xfrm>
        </p:spPr>
        <p:txBody>
          <a:bodyPr/>
          <a:lstStyle/>
          <a:p>
            <a:pPr algn="ctr"/>
            <a:r>
              <a:rPr lang="en-IN" b="1" dirty="0" smtClean="0"/>
              <a:t>Topics Discussed in Next Lecture</a:t>
            </a:r>
            <a:endParaRPr lang="en-IN" b="1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285861"/>
            <a:ext cx="11344316" cy="4840306"/>
          </a:xfrm>
        </p:spPr>
        <p:txBody>
          <a:bodyPr>
            <a:norm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/>
              <a:t>Bilinear Transformations</a:t>
            </a:r>
          </a:p>
          <a:p>
            <a:pPr marL="12700" marR="895350">
              <a:lnSpc>
                <a:spcPct val="111500"/>
              </a:lnSpc>
              <a:spcBef>
                <a:spcPts val="15"/>
              </a:spcBef>
              <a:buNone/>
            </a:pPr>
            <a:endParaRPr lang="en-IN" sz="4400" dirty="0" smtClean="0"/>
          </a:p>
          <a:p>
            <a:pPr marL="12700" marR="895350">
              <a:lnSpc>
                <a:spcPct val="111500"/>
              </a:lnSpc>
              <a:spcBef>
                <a:spcPts val="15"/>
              </a:spcBef>
            </a:pPr>
            <a:endParaRPr lang="en-IN" sz="4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99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46"/>
          </a:xfrm>
        </p:spPr>
        <p:txBody>
          <a:bodyPr/>
          <a:lstStyle/>
          <a:p>
            <a:pPr algn="ctr"/>
            <a:r>
              <a:rPr lang="en-IN" b="1" dirty="0" smtClean="0"/>
              <a:t>Topic Discussed</a:t>
            </a:r>
            <a:endParaRPr lang="en-IN" b="1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9522" y="1285861"/>
            <a:ext cx="11644394" cy="4840306"/>
          </a:xfrm>
        </p:spPr>
        <p:txBody>
          <a:bodyPr>
            <a:norm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Contour Integrals</a:t>
            </a:r>
            <a:endParaRPr lang="en-IN" sz="4400" dirty="0">
              <a:latin typeface="Times New Roman" pitchFamily="18" charset="0"/>
              <a:cs typeface="Andalus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28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95208" y="3071810"/>
            <a:ext cx="11978640" cy="123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55" t="4225"/>
          <a:stretch>
            <a:fillRect/>
          </a:stretch>
        </p:blipFill>
        <p:spPr bwMode="auto">
          <a:xfrm>
            <a:off x="4952991" y="3929065"/>
            <a:ext cx="4023360" cy="259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646" y="1928802"/>
            <a:ext cx="11612880" cy="1071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238083" y="714356"/>
            <a:ext cx="11612880" cy="133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6910" y="-142900"/>
            <a:ext cx="7109960" cy="952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Contour Integration</a:t>
            </a:r>
          </a:p>
        </p:txBody>
      </p:sp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6910" y="-142900"/>
            <a:ext cx="7109960" cy="952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Contour Integration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1895516" y="857212"/>
            <a:ext cx="10058400" cy="110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3800" y="1125763"/>
            <a:ext cx="1645920" cy="51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5340" y="2071678"/>
            <a:ext cx="10332720" cy="431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6910" y="-142900"/>
            <a:ext cx="7109960" cy="952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Contour Integration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452398" y="857232"/>
            <a:ext cx="9966960" cy="540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6910" y="-142900"/>
            <a:ext cx="7109960" cy="952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Contour Integration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5273" y="714356"/>
            <a:ext cx="9418320" cy="185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1326858" y="2571744"/>
            <a:ext cx="8412480" cy="383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084" y="785794"/>
            <a:ext cx="11338560" cy="143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6910" y="-142900"/>
            <a:ext cx="7109960" cy="952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Contour Integration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9719" y="2182093"/>
            <a:ext cx="7772400" cy="103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380960" y="2428866"/>
            <a:ext cx="1371600" cy="39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595274" y="3428984"/>
            <a:ext cx="11521440" cy="75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3836" y="4143366"/>
            <a:ext cx="11612880" cy="74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3809983" y="4714883"/>
            <a:ext cx="4663440" cy="166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6910" y="-142900"/>
            <a:ext cx="7109960" cy="952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Contour Integration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5274" y="1000108"/>
            <a:ext cx="6949440" cy="2913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7953388" y="1214417"/>
            <a:ext cx="4023360" cy="27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666711" y="3929066"/>
            <a:ext cx="7223760" cy="127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6910" y="-142900"/>
            <a:ext cx="7109960" cy="952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Contour Integration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 t="1216"/>
          <a:stretch>
            <a:fillRect/>
          </a:stretch>
        </p:blipFill>
        <p:spPr bwMode="auto">
          <a:xfrm>
            <a:off x="380960" y="714356"/>
            <a:ext cx="6858000" cy="580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1273</TotalTime>
  <Words>198</Words>
  <Application>Microsoft Office PowerPoint</Application>
  <PresentationFormat>Custom</PresentationFormat>
  <Paragraphs>63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  Mathematics-III(BELE-2301)   </vt:lpstr>
      <vt:lpstr>Topic Discussed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Topics Discussed in Next Lecture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FINANCIAL MANAGEMENT</dc:title>
  <dc:creator>DELL</dc:creator>
  <cp:lastModifiedBy>Admin</cp:lastModifiedBy>
  <cp:revision>251</cp:revision>
  <dcterms:created xsi:type="dcterms:W3CDTF">2020-11-12T04:35:12Z</dcterms:created>
  <dcterms:modified xsi:type="dcterms:W3CDTF">2023-08-01T09:30:17Z</dcterms:modified>
</cp:coreProperties>
</file>