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2" r:id="rId3"/>
    <p:sldId id="349" r:id="rId4"/>
    <p:sldId id="352" r:id="rId5"/>
    <p:sldId id="396" r:id="rId6"/>
    <p:sldId id="395" r:id="rId7"/>
    <p:sldId id="397" r:id="rId8"/>
    <p:sldId id="394" r:id="rId9"/>
    <p:sldId id="405" r:id="rId10"/>
    <p:sldId id="404" r:id="rId11"/>
    <p:sldId id="403" r:id="rId12"/>
    <p:sldId id="402" r:id="rId13"/>
    <p:sldId id="3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/>
    <p:restoredTop sz="94729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COMMUNICATIVE ENGLISH / BENG-1101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</a:t>
            </a:r>
            <a:r>
              <a:rPr lang="en-US" dirty="0"/>
              <a:t> </a:t>
            </a:r>
            <a:r>
              <a:rPr lang="en-US" b="1" dirty="0" smtClean="0"/>
              <a:t>AMIT MOHAN </a:t>
            </a:r>
          </a:p>
          <a:p>
            <a:pPr algn="l"/>
            <a:r>
              <a:rPr lang="en-US" dirty="0" smtClean="0"/>
              <a:t>    </a:t>
            </a:r>
            <a:r>
              <a:rPr lang="en-US" sz="3800" dirty="0" smtClean="0"/>
              <a:t>Head &amp; Assistant Professor </a:t>
            </a:r>
          </a:p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</a:t>
            </a:r>
            <a:r>
              <a:rPr lang="en-US" sz="4800" dirty="0" smtClean="0">
                <a:latin typeface="+mn-lt"/>
              </a:rPr>
              <a:t>(Common to all branches)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First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8"/>
          <a:stretch/>
        </p:blipFill>
        <p:spPr bwMode="auto">
          <a:xfrm>
            <a:off x="543338" y="1447800"/>
            <a:ext cx="10734261" cy="479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8"/>
          <a:stretch/>
        </p:blipFill>
        <p:spPr bwMode="auto">
          <a:xfrm>
            <a:off x="533400" y="304800"/>
            <a:ext cx="735983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4"/>
          <a:stretch/>
        </p:blipFill>
        <p:spPr bwMode="auto">
          <a:xfrm>
            <a:off x="533400" y="1828800"/>
            <a:ext cx="10591800" cy="414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15"/>
          <a:stretch/>
        </p:blipFill>
        <p:spPr bwMode="auto">
          <a:xfrm>
            <a:off x="457199" y="311426"/>
            <a:ext cx="7981757" cy="121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8796113" cy="434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9652" y="619539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lgerian" pitchFamily="82" charset="0"/>
              </a:rPr>
              <a:t>FORMAT</a:t>
            </a:r>
            <a:endParaRPr lang="en-US" sz="3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r>
              <a:rPr lang="en-IN" sz="4000" b="1" dirty="0" smtClean="0"/>
              <a:t>Business Writing Skills</a:t>
            </a:r>
            <a:endParaRPr lang="en-IN" sz="4000" b="1" dirty="0" smtClean="0"/>
          </a:p>
          <a:p>
            <a:pPr marL="0" indent="0" algn="ctr">
              <a:buNone/>
            </a:pPr>
            <a:endParaRPr lang="en-IN" sz="4000" b="1" dirty="0" smtClean="0"/>
          </a:p>
          <a:p>
            <a:r>
              <a:rPr lang="en-IN" b="1" dirty="0" smtClean="0"/>
              <a:t>Resume Writing</a:t>
            </a:r>
            <a:endParaRPr lang="en-IN" b="1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10972800" cy="2031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latin typeface="Algerian" pitchFamily="82" charset="0"/>
              </a:rPr>
              <a:t> </a:t>
            </a:r>
            <a:r>
              <a:rPr lang="en-IN" dirty="0" smtClean="0">
                <a:latin typeface="Algerian" pitchFamily="82" charset="0"/>
              </a:rPr>
              <a:t>                         Business Writing Skills</a:t>
            </a:r>
          </a:p>
          <a:p>
            <a:pPr marL="0" indent="0">
              <a:buNone/>
            </a:pPr>
            <a:endParaRPr lang="en-IN" dirty="0" smtClean="0">
              <a:latin typeface="Algerian" pitchFamily="82" charset="0"/>
            </a:endParaRPr>
          </a:p>
          <a:p>
            <a:r>
              <a:rPr lang="en-IN" dirty="0" smtClean="0">
                <a:latin typeface="+mj-lt"/>
              </a:rPr>
              <a:t>Memorandum Writing</a:t>
            </a:r>
            <a:r>
              <a:rPr lang="en-IN" dirty="0" smtClean="0">
                <a:latin typeface="+mj-lt"/>
              </a:rPr>
              <a:t> </a:t>
            </a:r>
            <a:endParaRPr lang="en-IN" dirty="0" smtClean="0">
              <a:latin typeface="+mj-lt"/>
            </a:endParaRPr>
          </a:p>
          <a:p>
            <a:pPr marL="0" indent="0" algn="ctr">
              <a:buNone/>
            </a:pPr>
            <a:endParaRPr lang="en-IN" dirty="0" smtClean="0">
              <a:latin typeface="Algerian" pitchFamily="82" charset="0"/>
            </a:endParaRP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066"/>
            <a:ext cx="9558113" cy="509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6" y="1371600"/>
            <a:ext cx="9982200" cy="433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9972" y="457200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lgerian" pitchFamily="82" charset="0"/>
              </a:rPr>
              <a:t>MEANING</a:t>
            </a:r>
            <a:endParaRPr lang="en-US" sz="3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32130"/>
            <a:ext cx="10424514" cy="468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81709"/>
            <a:ext cx="213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lgerian" pitchFamily="82" charset="0"/>
              </a:rPr>
              <a:t>PURPOSE</a:t>
            </a:r>
            <a:endParaRPr lang="en-US" sz="3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8"/>
          <a:stretch/>
        </p:blipFill>
        <p:spPr bwMode="auto">
          <a:xfrm>
            <a:off x="493642" y="1904999"/>
            <a:ext cx="11164957" cy="422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4"/>
          <a:stretch/>
        </p:blipFill>
        <p:spPr bwMode="auto">
          <a:xfrm>
            <a:off x="533400" y="427383"/>
            <a:ext cx="6467475" cy="113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0"/>
          <a:stretch/>
        </p:blipFill>
        <p:spPr bwMode="auto">
          <a:xfrm>
            <a:off x="381000" y="1828800"/>
            <a:ext cx="11201400" cy="431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4"/>
          <a:stretch/>
        </p:blipFill>
        <p:spPr bwMode="auto">
          <a:xfrm>
            <a:off x="381000" y="359879"/>
            <a:ext cx="6629400" cy="112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0"/>
          <a:stretch/>
        </p:blipFill>
        <p:spPr bwMode="auto">
          <a:xfrm>
            <a:off x="274551" y="356152"/>
            <a:ext cx="6496050" cy="109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4"/>
          <a:stretch/>
        </p:blipFill>
        <p:spPr bwMode="auto">
          <a:xfrm>
            <a:off x="271238" y="1752600"/>
            <a:ext cx="11271406" cy="424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0"/>
          <a:stretch/>
        </p:blipFill>
        <p:spPr bwMode="auto">
          <a:xfrm>
            <a:off x="533400" y="1573695"/>
            <a:ext cx="10591800" cy="46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5"/>
          <a:stretch/>
        </p:blipFill>
        <p:spPr bwMode="auto">
          <a:xfrm>
            <a:off x="533400" y="457200"/>
            <a:ext cx="6372225" cy="89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116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COMMUNICATIVE ENGLISH / BENG-1101    </vt:lpstr>
      <vt:lpstr>Topic Discussed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Discussed in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amit</cp:lastModifiedBy>
  <cp:revision>149</cp:revision>
  <dcterms:created xsi:type="dcterms:W3CDTF">2020-11-12T04:35:12Z</dcterms:created>
  <dcterms:modified xsi:type="dcterms:W3CDTF">2023-08-02T06:26:15Z</dcterms:modified>
</cp:coreProperties>
</file>