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6" r:id="rId3"/>
    <p:sldId id="257"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A4876F-371F-4FE5-ACF3-8D89B83C69B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A4876F-371F-4FE5-ACF3-8D89B83C69B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A4876F-371F-4FE5-ACF3-8D89B83C69B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A4876F-371F-4FE5-ACF3-8D89B83C69B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A4876F-371F-4FE5-ACF3-8D89B83C69B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A4876F-371F-4FE5-ACF3-8D89B83C69B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A4876F-371F-4FE5-ACF3-8D89B83C69B0}"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A4876F-371F-4FE5-ACF3-8D89B83C69B0}"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A4876F-371F-4FE5-ACF3-8D89B83C69B0}"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4876F-371F-4FE5-ACF3-8D89B83C69B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4876F-371F-4FE5-ACF3-8D89B83C69B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311974-3326-4CE6-B5BB-74DE2EB2CF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A4876F-371F-4FE5-ACF3-8D89B83C69B0}"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11974-3326-4CE6-B5BB-74DE2EB2CF1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C00000"/>
                </a:solidFill>
                <a:latin typeface="Arial" pitchFamily="34" charset="0"/>
                <a:cs typeface="Arial" pitchFamily="34" charset="0"/>
              </a:rPr>
              <a:t>EXPERT </a:t>
            </a:r>
            <a:r>
              <a:rPr lang="en-US" b="1" dirty="0" smtClean="0">
                <a:solidFill>
                  <a:srgbClr val="C00000"/>
                </a:solidFill>
                <a:latin typeface="Arial" pitchFamily="34" charset="0"/>
                <a:cs typeface="Arial" pitchFamily="34" charset="0"/>
              </a:rPr>
              <a:t>SYSTEM</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BTCS-3613</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8196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6th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Topic:-Knowledge Representation</a:t>
            </a:r>
            <a:endParaRPr lang="en-US" dirty="0"/>
          </a:p>
        </p:txBody>
      </p:sp>
      <p:pic>
        <p:nvPicPr>
          <p:cNvPr id="3"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smtClean="0"/>
              <a:t>INTRODUCTION</a:t>
            </a:r>
            <a:endParaRPr lang="en-US" b="1" dirty="0"/>
          </a:p>
        </p:txBody>
      </p:sp>
      <p:sp>
        <p:nvSpPr>
          <p:cNvPr id="3" name="Content Placeholder 2"/>
          <p:cNvSpPr>
            <a:spLocks noGrp="1"/>
          </p:cNvSpPr>
          <p:nvPr>
            <p:ph idx="1"/>
          </p:nvPr>
        </p:nvSpPr>
        <p:spPr/>
        <p:txBody>
          <a:bodyPr>
            <a:normAutofit fontScale="85000" lnSpcReduction="20000"/>
          </a:bodyPr>
          <a:lstStyle/>
          <a:p>
            <a:pPr algn="just">
              <a:lnSpc>
                <a:spcPct val="160000"/>
              </a:lnSpc>
            </a:pPr>
            <a:r>
              <a:rPr lang="en-US" dirty="0" smtClean="0"/>
              <a:t>It </a:t>
            </a:r>
            <a:r>
              <a:rPr lang="en-US" dirty="0"/>
              <a:t>is a study of how the </a:t>
            </a:r>
            <a:r>
              <a:rPr lang="en-US" b="1" dirty="0"/>
              <a:t>beliefs, intentions</a:t>
            </a:r>
            <a:r>
              <a:rPr lang="en-US" dirty="0"/>
              <a:t>, and</a:t>
            </a:r>
            <a:r>
              <a:rPr lang="en-US" b="1" dirty="0"/>
              <a:t> judgments</a:t>
            </a:r>
            <a:r>
              <a:rPr lang="en-US" dirty="0"/>
              <a:t> of an </a:t>
            </a:r>
            <a:r>
              <a:rPr lang="en-US" b="1" dirty="0"/>
              <a:t>intelligent agent</a:t>
            </a:r>
            <a:r>
              <a:rPr lang="en-US" dirty="0"/>
              <a:t> </a:t>
            </a:r>
            <a:endParaRPr lang="en-US" dirty="0" smtClean="0"/>
          </a:p>
          <a:p>
            <a:pPr algn="just">
              <a:lnSpc>
                <a:spcPct val="160000"/>
              </a:lnSpc>
            </a:pPr>
            <a:r>
              <a:rPr lang="en-US" dirty="0" smtClean="0"/>
              <a:t>Represents </a:t>
            </a:r>
            <a:r>
              <a:rPr lang="en-US" dirty="0"/>
              <a:t>information from the real world for a computer to understand and then utilize this knowledge to solve </a:t>
            </a:r>
            <a:r>
              <a:rPr lang="en-US" b="1" dirty="0"/>
              <a:t>complex real-life </a:t>
            </a:r>
            <a:r>
              <a:rPr lang="en-US" b="1" dirty="0" smtClean="0"/>
              <a:t>problems</a:t>
            </a:r>
            <a:r>
              <a:rPr lang="en-US" dirty="0" smtClean="0"/>
              <a:t>.</a:t>
            </a:r>
          </a:p>
          <a:p>
            <a:pPr algn="just">
              <a:lnSpc>
                <a:spcPct val="160000"/>
              </a:lnSpc>
            </a:pPr>
            <a:r>
              <a:rPr lang="en-US" dirty="0" smtClean="0"/>
              <a:t>It </a:t>
            </a:r>
            <a:r>
              <a:rPr lang="en-US" dirty="0"/>
              <a:t>allows a machine to learn from that knowledge and behave intelligently like a human being.</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smtClean="0"/>
              <a:t>TYPES</a:t>
            </a:r>
            <a:endParaRPr lang="en-US" b="1" dirty="0"/>
          </a:p>
        </p:txBody>
      </p:sp>
      <p:sp>
        <p:nvSpPr>
          <p:cNvPr id="3" name="Content Placeholder 2"/>
          <p:cNvSpPr>
            <a:spLocks noGrp="1"/>
          </p:cNvSpPr>
          <p:nvPr>
            <p:ph idx="1"/>
          </p:nvPr>
        </p:nvSpPr>
        <p:spPr/>
        <p:txBody>
          <a:bodyPr>
            <a:normAutofit fontScale="85000" lnSpcReduction="20000"/>
          </a:bodyPr>
          <a:lstStyle/>
          <a:p>
            <a:pPr algn="just"/>
            <a:r>
              <a:rPr lang="en-US" b="1" dirty="0"/>
              <a:t>Declarative Knowledge</a:t>
            </a:r>
            <a:r>
              <a:rPr lang="en-US" dirty="0"/>
              <a:t> – It includes concepts, facts, and objects and expressed in a declarative sentence.</a:t>
            </a:r>
          </a:p>
          <a:p>
            <a:pPr algn="just"/>
            <a:r>
              <a:rPr lang="en-US" b="1" dirty="0"/>
              <a:t>Structural Knowledge</a:t>
            </a:r>
            <a:r>
              <a:rPr lang="en-US" dirty="0"/>
              <a:t> – It is a basic problem-solving knowledge that describes the relationship between concepts and objects.</a:t>
            </a:r>
          </a:p>
          <a:p>
            <a:pPr algn="just"/>
            <a:r>
              <a:rPr lang="en-US" b="1" dirty="0"/>
              <a:t>Procedural Knowledge</a:t>
            </a:r>
            <a:r>
              <a:rPr lang="en-US" dirty="0"/>
              <a:t> – This is responsible for knowing how to do something and includes rules, strategies, procedures, etc.</a:t>
            </a:r>
          </a:p>
          <a:p>
            <a:pPr algn="just"/>
            <a:r>
              <a:rPr lang="en-US" b="1" dirty="0"/>
              <a:t>Meta Knowledge</a:t>
            </a:r>
            <a:r>
              <a:rPr lang="en-US" dirty="0"/>
              <a:t> – Meta Knowledge defines knowledge about other types of Knowledge.</a:t>
            </a:r>
          </a:p>
          <a:p>
            <a:pPr algn="just"/>
            <a:r>
              <a:rPr lang="en-US" b="1" dirty="0"/>
              <a:t>Heuristic Knowledge</a:t>
            </a:r>
            <a:r>
              <a:rPr lang="en-US" dirty="0"/>
              <a:t> – This represents some expert knowledge in the field or subject.</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dirty="0"/>
              <a:t>Cycle of Knowledge </a:t>
            </a:r>
            <a:r>
              <a:rPr lang="en-US" b="1" dirty="0" smtClean="0"/>
              <a:t>Representation</a:t>
            </a:r>
            <a:endParaRPr lang="en-US" dirty="0"/>
          </a:p>
        </p:txBody>
      </p:sp>
      <p:sp>
        <p:nvSpPr>
          <p:cNvPr id="3" name="Content Placeholder 2"/>
          <p:cNvSpPr>
            <a:spLocks noGrp="1"/>
          </p:cNvSpPr>
          <p:nvPr>
            <p:ph idx="1"/>
          </p:nvPr>
        </p:nvSpPr>
        <p:spPr/>
        <p:txBody>
          <a:bodyPr/>
          <a:lstStyle/>
          <a:p>
            <a:pPr algn="just"/>
            <a:r>
              <a:rPr lang="en-US" dirty="0"/>
              <a:t>Perception</a:t>
            </a:r>
          </a:p>
          <a:p>
            <a:pPr algn="just"/>
            <a:r>
              <a:rPr lang="en-US" dirty="0"/>
              <a:t>Learning</a:t>
            </a:r>
          </a:p>
          <a:p>
            <a:pPr algn="just"/>
            <a:r>
              <a:rPr lang="en-US" dirty="0"/>
              <a:t>Knowledge Representation &amp; Reasoning</a:t>
            </a:r>
          </a:p>
          <a:p>
            <a:pPr algn="just"/>
            <a:r>
              <a:rPr lang="en-US" dirty="0"/>
              <a:t>Planning</a:t>
            </a:r>
          </a:p>
          <a:p>
            <a:pPr algn="just"/>
            <a:r>
              <a:rPr lang="en-US" dirty="0"/>
              <a:t>Execution</a:t>
            </a:r>
          </a:p>
          <a:p>
            <a:pPr>
              <a:buNone/>
            </a:pP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62500" lnSpcReduction="20000"/>
          </a:bodyPr>
          <a:lstStyle/>
          <a:p>
            <a:pPr algn="just">
              <a:lnSpc>
                <a:spcPct val="160000"/>
              </a:lnSpc>
            </a:pPr>
            <a:r>
              <a:rPr lang="en-US" dirty="0"/>
              <a:t>The </a:t>
            </a:r>
            <a:r>
              <a:rPr lang="en-US" b="1" dirty="0"/>
              <a:t>Perception component</a:t>
            </a:r>
            <a:r>
              <a:rPr lang="en-US" dirty="0"/>
              <a:t> retrieves data or information from the environment. with the help of this component, you can retrieve data from the environment, find out the source of noises and check if the AI was damaged by anything. </a:t>
            </a:r>
            <a:endParaRPr lang="en-US" dirty="0" smtClean="0"/>
          </a:p>
          <a:p>
            <a:pPr algn="just">
              <a:lnSpc>
                <a:spcPct val="160000"/>
              </a:lnSpc>
            </a:pPr>
            <a:r>
              <a:rPr lang="en-US" b="1" dirty="0"/>
              <a:t>Learning Component</a:t>
            </a:r>
            <a:r>
              <a:rPr lang="en-US" dirty="0"/>
              <a:t> that learns from the captured data by the perception component</a:t>
            </a:r>
            <a:r>
              <a:rPr lang="en-US" dirty="0" smtClean="0"/>
              <a:t>.</a:t>
            </a:r>
            <a:r>
              <a:rPr lang="en-US" dirty="0"/>
              <a:t> Learning focuses on the process of self-improvement</a:t>
            </a:r>
            <a:r>
              <a:rPr lang="en-US" dirty="0" smtClean="0"/>
              <a:t>.</a:t>
            </a:r>
          </a:p>
          <a:p>
            <a:pPr algn="just">
              <a:lnSpc>
                <a:spcPct val="160000"/>
              </a:lnSpc>
            </a:pPr>
            <a:r>
              <a:rPr lang="en-US" b="1" dirty="0"/>
              <a:t>Knowledge Representation and Reasoning</a:t>
            </a:r>
            <a:r>
              <a:rPr lang="en-US" dirty="0"/>
              <a:t> which shows the human-like intelligence in the machines. Knowledge representation is all about understanding intelligence.</a:t>
            </a:r>
            <a:endParaRPr lang="en-US" dirty="0" smtClean="0"/>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algn="just">
              <a:lnSpc>
                <a:spcPct val="150000"/>
              </a:lnSpc>
            </a:pPr>
            <a:r>
              <a:rPr lang="en-US" sz="2800" b="1" dirty="0"/>
              <a:t>Planning and Execution</a:t>
            </a:r>
            <a:r>
              <a:rPr lang="en-US" sz="2800" dirty="0"/>
              <a:t> components depend on the analysis of knowledge representation and reasoning</a:t>
            </a:r>
            <a:r>
              <a:rPr lang="en-US" sz="2800" dirty="0" smtClean="0"/>
              <a:t>.</a:t>
            </a:r>
          </a:p>
          <a:p>
            <a:pPr algn="just">
              <a:lnSpc>
                <a:spcPct val="150000"/>
              </a:lnSpc>
              <a:buFont typeface="Wingdings" pitchFamily="2" charset="2"/>
              <a:buChar char="Ø"/>
            </a:pPr>
            <a:r>
              <a:rPr lang="en-US" sz="2800" dirty="0" smtClean="0"/>
              <a:t>Planning </a:t>
            </a:r>
            <a:r>
              <a:rPr lang="en-US" sz="2800" dirty="0"/>
              <a:t>includes giving an initial state, finding their preconditions and effects, and a sequence of actions to achieve a state in which a particular goal holds</a:t>
            </a:r>
            <a:r>
              <a:rPr lang="en-US" sz="2800" dirty="0" smtClean="0"/>
              <a:t>.</a:t>
            </a:r>
          </a:p>
          <a:p>
            <a:pPr algn="just">
              <a:lnSpc>
                <a:spcPct val="150000"/>
              </a:lnSpc>
              <a:buFont typeface="Wingdings" pitchFamily="2" charset="2"/>
              <a:buChar char="Ø"/>
            </a:pPr>
            <a:r>
              <a:rPr lang="en-US" sz="2800" dirty="0" smtClean="0"/>
              <a:t>Once </a:t>
            </a:r>
            <a:r>
              <a:rPr lang="en-US" sz="2800" dirty="0"/>
              <a:t>the planning is completed, the final stage is the execution of the entire process.</a:t>
            </a:r>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68</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EXPERT SYSTEM BTCS-3613    </vt:lpstr>
      <vt:lpstr>Topic:-Knowledge Representation</vt:lpstr>
      <vt:lpstr>INTRODUCTION</vt:lpstr>
      <vt:lpstr>TYPES</vt:lpstr>
      <vt:lpstr>Cycle of Knowledge Representation</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Representation</dc:title>
  <dc:creator>Intel</dc:creator>
  <cp:lastModifiedBy>Intel</cp:lastModifiedBy>
  <cp:revision>7</cp:revision>
  <dcterms:created xsi:type="dcterms:W3CDTF">2023-02-14T08:05:39Z</dcterms:created>
  <dcterms:modified xsi:type="dcterms:W3CDTF">2023-06-20T09:54:07Z</dcterms:modified>
</cp:coreProperties>
</file>