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2165-CE5B-4993-86FD-3804A5D034F3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22D9-6B8F-4CAE-87A2-2962682E7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2165-CE5B-4993-86FD-3804A5D034F3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22D9-6B8F-4CAE-87A2-2962682E7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2165-CE5B-4993-86FD-3804A5D034F3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22D9-6B8F-4CAE-87A2-2962682E7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2165-CE5B-4993-86FD-3804A5D034F3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22D9-6B8F-4CAE-87A2-2962682E7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2165-CE5B-4993-86FD-3804A5D034F3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22D9-6B8F-4CAE-87A2-2962682E7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2165-CE5B-4993-86FD-3804A5D034F3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22D9-6B8F-4CAE-87A2-2962682E7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2165-CE5B-4993-86FD-3804A5D034F3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22D9-6B8F-4CAE-87A2-2962682E7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2165-CE5B-4993-86FD-3804A5D034F3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22D9-6B8F-4CAE-87A2-2962682E7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2165-CE5B-4993-86FD-3804A5D034F3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22D9-6B8F-4CAE-87A2-2962682E7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2165-CE5B-4993-86FD-3804A5D034F3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22D9-6B8F-4CAE-87A2-2962682E7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2165-CE5B-4993-86FD-3804A5D034F3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22D9-6B8F-4CAE-87A2-2962682E7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22165-CE5B-4993-86FD-3804A5D034F3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222D9-6B8F-4CAE-87A2-2962682E75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066800"/>
            <a:ext cx="8229600" cy="14700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	Web Development/BTCS-2410</a:t>
            </a:r>
            <a:endParaRPr lang="en-US" sz="3200" dirty="0">
              <a:solidFill>
                <a:srgbClr val="7030A0"/>
              </a:solidFill>
              <a:latin typeface="American Typewriter" panose="02090604020004020304" pitchFamily="18" charset="77"/>
            </a:endParaRPr>
          </a:p>
        </p:txBody>
      </p:sp>
      <p:pic>
        <p:nvPicPr>
          <p:cNvPr id="8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03" y="0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5029200" y="6492875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</a:rPr>
              <a:t>Department of Computer Science &amp;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0" y="6492875"/>
            <a:ext cx="47244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www.rimt.ac.in</a:t>
            </a:r>
            <a:endParaRPr lang="en-GB" sz="14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81000" y="2590800"/>
            <a:ext cx="54102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96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IN" sz="9600" dirty="0" smtClean="0">
                <a:solidFill>
                  <a:srgbClr val="7030A0"/>
                </a:solidFill>
                <a:latin typeface="+mn-lt"/>
              </a:rPr>
            </a:br>
            <a:r>
              <a:rPr lang="en-US" sz="9600" dirty="0">
                <a:latin typeface="+mn-lt"/>
              </a:rPr>
              <a:t>Course Name</a:t>
            </a:r>
            <a:r>
              <a:rPr lang="en-US" sz="9600" dirty="0" smtClean="0">
                <a:latin typeface="+mn-lt"/>
              </a:rPr>
              <a:t>: </a:t>
            </a:r>
            <a:r>
              <a:rPr lang="en-US" sz="9600" dirty="0" err="1" smtClean="0">
                <a:latin typeface="+mn-lt"/>
              </a:rPr>
              <a:t>B.Tech</a:t>
            </a:r>
            <a:r>
              <a:rPr lang="en-US" sz="9600" dirty="0" smtClean="0">
                <a:latin typeface="+mn-lt"/>
              </a:rPr>
              <a:t> CSE </a:t>
            </a:r>
            <a:r>
              <a:rPr lang="en-US" sz="9600" dirty="0">
                <a:latin typeface="+mn-lt"/>
              </a:rPr>
              <a:t/>
            </a:r>
            <a:br>
              <a:rPr lang="en-US" sz="9600" dirty="0">
                <a:latin typeface="+mn-lt"/>
              </a:rPr>
            </a:br>
            <a:r>
              <a:rPr lang="en-US" sz="9600" dirty="0" smtClean="0">
                <a:latin typeface="+mn-lt"/>
              </a:rPr>
              <a:t>Semester:4</a:t>
            </a:r>
            <a:r>
              <a:rPr lang="en-US" sz="9600" baseline="30000" dirty="0" smtClean="0">
                <a:latin typeface="+mn-lt"/>
              </a:rPr>
              <a:t>th</a:t>
            </a:r>
            <a:r>
              <a:rPr lang="en-US" sz="9600" dirty="0" smtClean="0">
                <a:latin typeface="+mn-lt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4114800" y="4114800"/>
            <a:ext cx="462615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/>
              <a:t>Prepared by</a:t>
            </a:r>
            <a:r>
              <a:rPr lang="en-IN" sz="4000" dirty="0" smtClean="0"/>
              <a:t>:</a:t>
            </a:r>
            <a:r>
              <a:rPr lang="en-US" dirty="0" smtClean="0"/>
              <a:t> Ms. </a:t>
            </a:r>
            <a:r>
              <a:rPr lang="en-US" dirty="0" err="1" smtClean="0"/>
              <a:t>Yogesh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F91A0B-D9F3-46F9-B7C2-D63768B5F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ATTRIBUTES IN IMAGE TAG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5D5C60-6CF7-469F-B78B-8D248FE80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894896"/>
            <a:ext cx="7543800" cy="4023360"/>
          </a:xfrm>
        </p:spPr>
        <p:txBody>
          <a:bodyPr>
            <a:normAutofit fontScale="85000" lnSpcReduction="10000"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Height = “ ” attribute is used to set height of image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Width = “ ” attribute is used to set width of image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align = “ ” attribute is used to set position of image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title = “ ” attribute is used to give title to the image</a:t>
            </a:r>
          </a:p>
          <a:p>
            <a:pPr marL="0" indent="0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which shows when we hover on the image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D9AC779-F792-496B-A996-3DE02CB2EC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541" t="22050" r="18344" b="-770"/>
          <a:stretch/>
        </p:blipFill>
        <p:spPr>
          <a:xfrm>
            <a:off x="5368414" y="2439841"/>
            <a:ext cx="3340509" cy="30166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5CDF700-5DF8-43E4-9592-0C9A81CEEB69}"/>
              </a:ext>
            </a:extLst>
          </p:cNvPr>
          <p:cNvSpPr/>
          <p:nvPr/>
        </p:nvSpPr>
        <p:spPr>
          <a:xfrm>
            <a:off x="6782783" y="3248701"/>
            <a:ext cx="1843548" cy="5407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Hello!! I’m image</a:t>
            </a:r>
            <a:endParaRPr lang="en-IN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A4CAA75-369E-4C6F-B00F-479B6A21A92C}"/>
              </a:ext>
            </a:extLst>
          </p:cNvPr>
          <p:cNvSpPr txBox="1"/>
          <p:nvPr/>
        </p:nvSpPr>
        <p:spPr>
          <a:xfrm>
            <a:off x="5503361" y="4960262"/>
            <a:ext cx="2440858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 attribute hovering effect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03" y="0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0" y="6492875"/>
            <a:ext cx="47244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www.rimt.ac.in</a:t>
            </a:r>
            <a:endParaRPr lang="en-GB" sz="14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5815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179010-B141-403B-B530-ABDF0299D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LINKING TAGS IN HTML</a:t>
            </a:r>
            <a:endParaRPr lang="en-I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579E81-A89C-4B83-94F0-1D2D7D781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Linking tags are the tags used to connect external sources to html file</a:t>
            </a:r>
          </a:p>
          <a:p>
            <a:pPr marL="0" indent="0" algn="just">
              <a:buNone/>
            </a:pP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I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Empty tag ( </a:t>
            </a:r>
            <a:r>
              <a:rPr lang="en-IN" sz="8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&lt;link/&gt; </a:t>
            </a:r>
            <a:r>
              <a:rPr lang="en-I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I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is mentioned inside head tag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I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: Linking CSS / </a:t>
            </a:r>
            <a:r>
              <a:rPr lang="en-IN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Javascript</a:t>
            </a:r>
            <a:r>
              <a:rPr lang="en-I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file</a:t>
            </a:r>
          </a:p>
          <a:p>
            <a:pPr marL="0" indent="0" algn="just">
              <a:buNone/>
            </a:pPr>
            <a:r>
              <a:rPr lang="en-IN" sz="8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I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Linking favicon in title bar</a:t>
            </a:r>
            <a:endParaRPr lang="en-IN" sz="8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8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IN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IN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IN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IN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="" xmlns:a16="http://schemas.microsoft.com/office/drawing/2014/main" id="{AF27A3DF-65AA-46C0-972B-8696D5913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507" y="2698999"/>
            <a:ext cx="2102253" cy="267920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03" y="0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0" y="6492875"/>
            <a:ext cx="47244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www.rimt.ac.in</a:t>
            </a:r>
            <a:endParaRPr lang="en-GB" sz="14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7973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1847DE-3BD8-4744-8BA8-A959B595B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LINKING CSS FILE WITH HTML FILE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7F5D157-BDB8-41B3-A47C-0EFA3011A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connect our CSS file with our HTML code using &lt;link/&gt; tag</a:t>
            </a:r>
          </a:p>
          <a:p>
            <a:pPr marL="0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 all the CSS code in another </a:t>
            </a:r>
          </a:p>
          <a:p>
            <a:pPr marL="0" indent="0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file named style.css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Providing link of style.css in html </a:t>
            </a:r>
          </a:p>
          <a:p>
            <a:pPr marL="0" indent="0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head section as</a:t>
            </a:r>
          </a:p>
          <a:p>
            <a:pPr marL="0" indent="0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&lt;link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=“stylesheet”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=“style.css&gt;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Logo, icon&#10;&#10;Description automatically generated">
            <a:extLst>
              <a:ext uri="{FF2B5EF4-FFF2-40B4-BE49-F238E27FC236}">
                <a16:creationId xmlns="" xmlns:a16="http://schemas.microsoft.com/office/drawing/2014/main" id="{138C721D-5D0D-4D9B-A0B0-DC45D8D6B7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382" y="3067665"/>
            <a:ext cx="3144378" cy="219407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03" y="0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0" y="6492875"/>
            <a:ext cx="47244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www.rimt.ac.in</a:t>
            </a:r>
            <a:endParaRPr lang="en-GB" sz="14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3491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AFD8F2E-F535-46B2-B2A6-D2ADD830A8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171" t="3578" r="3709" b="215"/>
          <a:stretch/>
        </p:blipFill>
        <p:spPr>
          <a:xfrm>
            <a:off x="0" y="1143000"/>
            <a:ext cx="8033303" cy="47256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DAB9429-65D4-487F-95ED-429FBBAE69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10" t="12114" r="50000" b="32799"/>
          <a:stretch/>
        </p:blipFill>
        <p:spPr>
          <a:xfrm>
            <a:off x="6574734" y="2900568"/>
            <a:ext cx="2261153" cy="2514600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03" y="0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0" y="6492875"/>
            <a:ext cx="47244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www.rimt.ac.in</a:t>
            </a:r>
            <a:endParaRPr lang="en-GB" sz="14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3922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039544-9E6B-471B-94B2-D4EAD9696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37443"/>
            <a:ext cx="7543800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FAVICONS IN HTML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83A484-945F-429B-8C50-844E381CA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Favicon is a small icon that serve as branding for your website , mainly shows in title bar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purpose of favicon is to help visitors locate page easier when they have multiple tabs open.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Importance : They are immediate visual markers which enables quick identification for web   users which improve SEO.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="" xmlns:a16="http://schemas.microsoft.com/office/drawing/2014/main" id="{9782E5DD-6C46-45A3-A5FA-B7AEE8EC8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13" y="4470983"/>
            <a:ext cx="7175090" cy="17621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03" y="0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0" y="6492875"/>
            <a:ext cx="47244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www.rimt.ac.in</a:t>
            </a:r>
            <a:endParaRPr lang="en-GB" sz="14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5953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765D64-D8AF-40B4-9CA9-39A375E56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LINKING FAVICON IN TITLE BAR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BABA4B5-B592-46C4-902B-CBA87EFD0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 can use “favicon.io” website if you want to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generate your own favicon for your website.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Saving our small icon in same folder in which our</a:t>
            </a:r>
          </a:p>
          <a:p>
            <a:pPr marL="0" indent="0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html file is present as “favicon.ico”.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Providing link of favicon in html head section as </a:t>
            </a:r>
          </a:p>
          <a:p>
            <a:pPr marL="0" indent="0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&lt;link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=“shortcut icon”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=“favicon.ico”/&gt;</a:t>
            </a:r>
          </a:p>
          <a:p>
            <a:pPr>
              <a:buFont typeface="Wingdings" panose="05000000000000000000" pitchFamily="2" charset="2"/>
              <a:buChar char="q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="" xmlns:a16="http://schemas.microsoft.com/office/drawing/2014/main" id="{1C285D02-5A07-40E0-A4D2-5641E34DD4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987" r="15709" b="9253"/>
          <a:stretch/>
        </p:blipFill>
        <p:spPr>
          <a:xfrm>
            <a:off x="5498199" y="2360520"/>
            <a:ext cx="2868561" cy="269326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03" y="0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0" y="6492875"/>
            <a:ext cx="47244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www.rimt.ac.in</a:t>
            </a:r>
            <a:endParaRPr lang="en-GB" sz="14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4803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D5466D-A990-4876-ACF0-7D6CBD070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IMAGES IN HTML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393C87-17D6-4CE4-B203-9B9C7426C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Images are not technically inserted to a web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page,they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linked to web pages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&lt;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tag is used to embed an image in a web page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Images are not technically inserted to a web page,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they are linked to web pages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/&gt; tag is an empty tag</a:t>
            </a:r>
          </a:p>
          <a:p>
            <a:pPr marL="0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23C76347-0A32-4076-A338-063B7EF3A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91" y="2546554"/>
            <a:ext cx="2388830" cy="3185107"/>
          </a:xfrm>
          <a:prstGeom prst="rect">
            <a:avLst/>
          </a:prstGeom>
          <a:ln>
            <a:noFill/>
          </a:ln>
        </p:spPr>
      </p:pic>
      <p:pic>
        <p:nvPicPr>
          <p:cNvPr id="6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03" y="0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0" y="6492875"/>
            <a:ext cx="47244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www.rimt.ac.in</a:t>
            </a:r>
            <a:endParaRPr lang="en-GB" sz="14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272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9FAFF5-CF05-46B6-B365-8B6D07D2D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SRC AND ALT ATTRIBUTES IN IMAGE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C30E68-5580-422A-805A-5181BB177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“path” attribute is used to define path or location of our image , The Path is a URL which </a:t>
            </a:r>
          </a:p>
          <a:p>
            <a:pPr marL="0" indent="0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can be either relative or absolute              </a:t>
            </a:r>
          </a:p>
          <a:p>
            <a:pPr marL="0" indent="0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1. Absolute URL : URL which contains entire address from protocols to domain name</a:t>
            </a:r>
          </a:p>
          <a:p>
            <a:pPr marL="0" indent="0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2. Relative URL : URL which relate the image with html file in the same folder </a:t>
            </a:r>
          </a:p>
          <a:p>
            <a:pPr marL="0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 = “alternate text” attribute defines an alternate text for image which shows when the image </a:t>
            </a:r>
          </a:p>
          <a:p>
            <a:pPr marL="0" indent="0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cannot be rendered</a:t>
            </a:r>
          </a:p>
          <a:p>
            <a:pPr marL="0" indent="0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Syntax :   &lt;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src=“image.jpg”   alt=“This is an image” /&gt;</a:t>
            </a: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03" y="0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0" y="6492875"/>
            <a:ext cx="47244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www.rimt.ac.in</a:t>
            </a:r>
            <a:endParaRPr lang="en-GB" sz="14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5485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811EA26-F22D-4C77-B8D7-89A7A472B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80480"/>
          </a:xfrm>
          <a:prstGeom prst="rect">
            <a:avLst/>
          </a:prstGeom>
        </p:spPr>
      </p:pic>
      <p:pic>
        <p:nvPicPr>
          <p:cNvPr id="3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03" y="0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0" y="6492875"/>
            <a:ext cx="47244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www.rimt.ac.in</a:t>
            </a:r>
            <a:endParaRPr lang="en-GB" sz="14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3226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523</Words>
  <Application>Microsoft Office PowerPoint</Application>
  <PresentationFormat>On-screen Show (4:3)</PresentationFormat>
  <Paragraphs>76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Web Development/BTCS-2410</vt:lpstr>
      <vt:lpstr>LINKING TAGS IN HTML</vt:lpstr>
      <vt:lpstr>LINKING CSS FILE WITH HTML FILE</vt:lpstr>
      <vt:lpstr>Slide 4</vt:lpstr>
      <vt:lpstr>FAVICONS IN HTML</vt:lpstr>
      <vt:lpstr>LINKING FAVICON IN TITLE BAR</vt:lpstr>
      <vt:lpstr>IMAGES IN HTML</vt:lpstr>
      <vt:lpstr>SRC AND ALT ATTRIBUTES IN IMAGE</vt:lpstr>
      <vt:lpstr>Slide 9</vt:lpstr>
      <vt:lpstr>OTHER ATTRIBUTES IN IMAGE TAG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Web Development/BTCS-2410</dc:title>
  <dc:creator>Yogesh</dc:creator>
  <cp:lastModifiedBy>Yogesh</cp:lastModifiedBy>
  <cp:revision>1</cp:revision>
  <dcterms:created xsi:type="dcterms:W3CDTF">2023-06-20T07:47:20Z</dcterms:created>
  <dcterms:modified xsi:type="dcterms:W3CDTF">2023-06-20T07:49:22Z</dcterms:modified>
</cp:coreProperties>
</file>