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0" r:id="rId6"/>
    <p:sldId id="261" r:id="rId7"/>
    <p:sldId id="259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8700-290A-40D6-B7E5-FD5BB200D7F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D4713-C34A-4C2E-A816-7E5F52FDE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Topic:-Identity Management or IAM </a:t>
            </a:r>
            <a:r>
              <a:rPr lang="en-US" b="1" dirty="0"/>
              <a:t>in Cloud </a:t>
            </a:r>
            <a:r>
              <a:rPr lang="en-US" b="1" dirty="0" smtClean="0"/>
              <a:t>Security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Concept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Identity and access management (IAM or </a:t>
            </a:r>
            <a:r>
              <a:rPr lang="en-US" dirty="0" err="1" smtClean="0"/>
              <a:t>IdAM</a:t>
            </a:r>
            <a:r>
              <a:rPr lang="en-US" dirty="0" smtClean="0"/>
              <a:t> for short) is a way to tell who a user is and what they are allowed to do.</a:t>
            </a:r>
          </a:p>
          <a:p>
            <a:pPr algn="just"/>
            <a:r>
              <a:rPr lang="en-US" dirty="0" smtClean="0"/>
              <a:t>Identity </a:t>
            </a:r>
            <a:r>
              <a:rPr lang="en-US" dirty="0"/>
              <a:t>management (ID management) is the organizational process for ensuring individuals have the appropriate access to technology resources.</a:t>
            </a:r>
          </a:p>
          <a:p>
            <a:pPr algn="just"/>
            <a:r>
              <a:rPr lang="en-US" dirty="0"/>
              <a:t>This includes the identification, authentication and authorization of a person, or persons, to have access to applications, systems or networks.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Role of Identity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It ensures </a:t>
            </a:r>
            <a:r>
              <a:rPr lang="en-US" dirty="0"/>
              <a:t>that the right people and job roles in your organization (identities) can access the tools they need to do their jobs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 primary goal is to upgrade security and productivity by decreasing the total cost, repetitive tasks, and system downtime. 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COMPONENT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/>
              <a:t>Authentication-</a:t>
            </a:r>
            <a:r>
              <a:rPr lang="en-US" dirty="0" smtClean="0"/>
              <a:t>  The process of proving that some fact or some document is genuine.</a:t>
            </a:r>
          </a:p>
          <a:p>
            <a:pPr marL="514350" indent="-514350"/>
            <a:r>
              <a:rPr lang="en-US" dirty="0" smtClean="0"/>
              <a:t>Username + Password Combination</a:t>
            </a:r>
          </a:p>
          <a:p>
            <a:pPr marL="514350" indent="-514350"/>
            <a:r>
              <a:rPr lang="en-US" dirty="0" smtClean="0"/>
              <a:t>Digital Signatures</a:t>
            </a:r>
          </a:p>
          <a:p>
            <a:pPr marL="514350" indent="-514350"/>
            <a:r>
              <a:rPr lang="en-US" dirty="0" smtClean="0"/>
              <a:t>Digital Certificate</a:t>
            </a:r>
          </a:p>
          <a:p>
            <a:pPr marL="514350" indent="-514350"/>
            <a:r>
              <a:rPr lang="en-US" dirty="0" smtClean="0"/>
              <a:t>Biometric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2.</a:t>
            </a:r>
            <a:r>
              <a:rPr lang="en-US" b="1" dirty="0" smtClean="0"/>
              <a:t>Authorization-</a:t>
            </a:r>
            <a:r>
              <a:rPr lang="en-US" dirty="0" smtClean="0"/>
              <a:t>  </a:t>
            </a:r>
            <a:r>
              <a:rPr lang="en-US" sz="2800" dirty="0" smtClean="0"/>
              <a:t>The process of giving someone permission to do task.</a:t>
            </a:r>
          </a:p>
          <a:p>
            <a:r>
              <a:rPr lang="en-US" sz="2800" dirty="0" smtClean="0"/>
              <a:t>Access Control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User Management-</a:t>
            </a:r>
          </a:p>
          <a:p>
            <a:r>
              <a:rPr lang="en-US" sz="2800" dirty="0" smtClean="0"/>
              <a:t>Creating new user</a:t>
            </a:r>
          </a:p>
          <a:p>
            <a:r>
              <a:rPr lang="en-US" sz="2800" dirty="0" smtClean="0"/>
              <a:t>Adding user to required access group</a:t>
            </a:r>
          </a:p>
          <a:p>
            <a:r>
              <a:rPr lang="en-US" sz="2800" dirty="0" smtClean="0"/>
              <a:t>Maintaining Password policies &amp; Privileges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smtClean="0"/>
              <a:t>Credential Management-</a:t>
            </a:r>
          </a:p>
          <a:p>
            <a:r>
              <a:rPr lang="en-US" sz="2800" dirty="0" smtClean="0"/>
              <a:t>Establishes identities &amp; Access control rules for users.</a:t>
            </a:r>
            <a:endParaRPr lang="en-US" sz="28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800" b="1" dirty="0" smtClean="0"/>
              <a:t>Why Identity Access Management is a Vital IT Enablement &amp; Security Layer?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Restrict access to data</a:t>
            </a:r>
            <a:r>
              <a:rPr lang="en-US" dirty="0" smtClean="0"/>
              <a:t>: Specific roles can access only necessary parts of systems, databases, and information.</a:t>
            </a:r>
          </a:p>
          <a:p>
            <a:pPr algn="just"/>
            <a:r>
              <a:rPr lang="en-US" b="1" dirty="0" smtClean="0"/>
              <a:t>Only allow view access</a:t>
            </a:r>
            <a:r>
              <a:rPr lang="en-US" dirty="0" smtClean="0"/>
              <a:t>: Users with such roles can only view data, they cannot add, update, or amend it.</a:t>
            </a:r>
          </a:p>
          <a:p>
            <a:pPr algn="just"/>
            <a:r>
              <a:rPr lang="en-US" b="1" dirty="0" smtClean="0"/>
              <a:t>Only permit access on certain platforms</a:t>
            </a:r>
            <a:r>
              <a:rPr lang="en-US" dirty="0" smtClean="0"/>
              <a:t>: Users may have access to operational systems, but not on development, testing platforms.</a:t>
            </a:r>
          </a:p>
          <a:p>
            <a:pPr algn="just"/>
            <a:r>
              <a:rPr lang="en-US" b="1" dirty="0" smtClean="0"/>
              <a:t>Only allow access to create, amend, or delete data, not to transmit it</a:t>
            </a:r>
            <a:r>
              <a:rPr lang="en-US" dirty="0" smtClean="0"/>
              <a:t>: Some roles may not be able to send or receive data outside the system, meaning it cannot be exposed to other third parties and applications.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Benefits of Identity and Access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security.</a:t>
            </a:r>
          </a:p>
          <a:p>
            <a:r>
              <a:rPr lang="en-US" dirty="0" smtClean="0"/>
              <a:t>Information sharing</a:t>
            </a:r>
          </a:p>
          <a:p>
            <a:r>
              <a:rPr lang="en-US" dirty="0" smtClean="0"/>
              <a:t>Productivity gains</a:t>
            </a:r>
          </a:p>
          <a:p>
            <a:r>
              <a:rPr lang="en-US" dirty="0" smtClean="0"/>
              <a:t>Reduced IT Costs.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387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CLOUD COMPUTING BTCS-4712    </vt:lpstr>
      <vt:lpstr>Topic:-Identity Management or IAM in Cloud Security</vt:lpstr>
      <vt:lpstr>Concept</vt:lpstr>
      <vt:lpstr>Role of Identity Management</vt:lpstr>
      <vt:lpstr>MAIN COMPONENT</vt:lpstr>
      <vt:lpstr>Slide 6</vt:lpstr>
      <vt:lpstr>Why Identity Access Management is a Vital IT Enablement &amp; Security Layer?</vt:lpstr>
      <vt:lpstr>Benefits of Identity and Access Management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Management in Cloud Security</dc:title>
  <dc:creator>Intel</dc:creator>
  <cp:lastModifiedBy>Intel</cp:lastModifiedBy>
  <cp:revision>23</cp:revision>
  <dcterms:created xsi:type="dcterms:W3CDTF">2022-11-05T04:50:41Z</dcterms:created>
  <dcterms:modified xsi:type="dcterms:W3CDTF">2023-06-20T10:02:57Z</dcterms:modified>
</cp:coreProperties>
</file>