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A40E2-306B-4D8B-B1A0-65156E64C7EB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8BA44-7797-4453-9E54-388E08776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5113" cy="2286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300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Peripherals and Interfaces</a:t>
            </a:r>
            <a:b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BTCS-3505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6650" y="9525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126038" y="6392863"/>
            <a:ext cx="40179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 defTabSz="912813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7027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2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7938" y="6392863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Transfer Techniques</a:t>
            </a:r>
            <a:endParaRPr lang="en-US" dirty="0"/>
          </a:p>
        </p:txBody>
      </p:sp>
      <p:pic>
        <p:nvPicPr>
          <p:cNvPr id="3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smtClean="0"/>
              <a:t>Techniques to transfer data in b/w different parts of a computer organization </a:t>
            </a:r>
            <a:r>
              <a:rPr lang="en-US" sz="1800" dirty="0" err="1" smtClean="0"/>
              <a:t>i.e</a:t>
            </a:r>
            <a:r>
              <a:rPr lang="en-US" sz="1800" dirty="0" smtClean="0"/>
              <a:t> microprocessor, memory an i/o devices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Need-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More than one i/o device try to access microprocessor at the same time for data transfer.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I/O device try to access memory device directly.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486400" y="1981200"/>
            <a:ext cx="1752600" cy="1143000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Microprocessor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0" y="3962400"/>
            <a:ext cx="2209800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I/O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077200" y="1600200"/>
            <a:ext cx="685800" cy="2057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7" name="Left-Right Arrow 6"/>
          <p:cNvSpPr/>
          <p:nvPr/>
        </p:nvSpPr>
        <p:spPr>
          <a:xfrm>
            <a:off x="7315200" y="2438400"/>
            <a:ext cx="685800" cy="381000"/>
          </a:xfrm>
          <a:prstGeom prst="leftRightArrow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-Down Arrow 7"/>
          <p:cNvSpPr/>
          <p:nvPr/>
        </p:nvSpPr>
        <p:spPr>
          <a:xfrm>
            <a:off x="6400800" y="3200400"/>
            <a:ext cx="381000" cy="609600"/>
          </a:xfrm>
          <a:prstGeom prst="upDownArrow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Parallel Data Transfer-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Parallel data transfer mechanism data is transferred all 8 bits at a time.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Suitable whenever data is to be transmitted b/w nearby devices </a:t>
            </a:r>
            <a:r>
              <a:rPr lang="en-US" sz="2400" dirty="0" err="1" smtClean="0"/>
              <a:t>e.g</a:t>
            </a:r>
            <a:r>
              <a:rPr lang="en-US" sz="2400" dirty="0" smtClean="0"/>
              <a:t> computer &amp; printer.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Data transfer rate is fast.</a:t>
            </a:r>
            <a:endParaRPr lang="en-US" sz="2400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Data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transferred serially on single line.</a:t>
            </a:r>
          </a:p>
          <a:p>
            <a:r>
              <a:rPr lang="en-US" dirty="0" smtClean="0"/>
              <a:t>One bit of data is transferred each time.</a:t>
            </a:r>
          </a:p>
          <a:p>
            <a:r>
              <a:rPr lang="en-US" dirty="0" smtClean="0"/>
              <a:t>Transfer rate is slow.</a:t>
            </a:r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Data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When speed of peripheral is not constant &amp; unpredictable.</a:t>
            </a:r>
          </a:p>
          <a:p>
            <a:pPr algn="just"/>
            <a:r>
              <a:rPr lang="en-US" dirty="0" smtClean="0"/>
              <a:t>Microprocessor executes instructions only when the peripheral devices is ready to accept or supply data.</a:t>
            </a:r>
          </a:p>
          <a:p>
            <a:pPr algn="just"/>
            <a:r>
              <a:rPr lang="en-US" dirty="0" smtClean="0"/>
              <a:t>Microprocessor reads the content of status register to check whether the device is ready or not.</a:t>
            </a:r>
          </a:p>
          <a:p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Data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When the speed of peripheral is equal to the speed of microprocessor.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Microprocessor reads or write the data from an I/O port  without checking whether the peripheral device is ready or not.</a:t>
            </a:r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235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Computer Peripherals and Interfaces BTCS-3505    </vt:lpstr>
      <vt:lpstr>Data Transfer Techniques</vt:lpstr>
      <vt:lpstr>Concept</vt:lpstr>
      <vt:lpstr>Techniques</vt:lpstr>
      <vt:lpstr>Serial Data Transfer</vt:lpstr>
      <vt:lpstr>Asynchronous Data Transfer</vt:lpstr>
      <vt:lpstr>Synchronous Data Transfer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Transfer Techniques</dc:title>
  <dc:creator>Intel</dc:creator>
  <cp:lastModifiedBy>Admin</cp:lastModifiedBy>
  <cp:revision>9</cp:revision>
  <dcterms:created xsi:type="dcterms:W3CDTF">2022-10-31T16:07:25Z</dcterms:created>
  <dcterms:modified xsi:type="dcterms:W3CDTF">2023-06-23T09:01:58Z</dcterms:modified>
</cp:coreProperties>
</file>