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61FC0-A9C6-4A13-B113-26FCA42AAFBF}" v="1" dt="2023-07-16T07:05:56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h Kumar" userId="5aef7c175d6b98d6" providerId="LiveId" clId="{6FE61FC0-A9C6-4A13-B113-26FCA42AAFBF}"/>
    <pc:docChg chg="custSel addSld delSld modSld">
      <pc:chgData name="Santosh Kumar" userId="5aef7c175d6b98d6" providerId="LiveId" clId="{6FE61FC0-A9C6-4A13-B113-26FCA42AAFBF}" dt="2023-07-16T07:07:56.368" v="93" actId="2696"/>
      <pc:docMkLst>
        <pc:docMk/>
      </pc:docMkLst>
      <pc:sldChg chg="delSp new del mod">
        <pc:chgData name="Santosh Kumar" userId="5aef7c175d6b98d6" providerId="LiveId" clId="{6FE61FC0-A9C6-4A13-B113-26FCA42AAFBF}" dt="2023-07-16T07:07:56.368" v="93" actId="2696"/>
        <pc:sldMkLst>
          <pc:docMk/>
          <pc:sldMk cId="3352277509" sldId="256"/>
        </pc:sldMkLst>
        <pc:spChg chg="del">
          <ac:chgData name="Santosh Kumar" userId="5aef7c175d6b98d6" providerId="LiveId" clId="{6FE61FC0-A9C6-4A13-B113-26FCA42AAFBF}" dt="2023-07-16T07:05:53.822" v="1" actId="478"/>
          <ac:spMkLst>
            <pc:docMk/>
            <pc:sldMk cId="3352277509" sldId="256"/>
            <ac:spMk id="2" creationId="{8AC637F2-E7CF-9E76-0817-F7F66CCBE49B}"/>
          </ac:spMkLst>
        </pc:spChg>
        <pc:spChg chg="del">
          <ac:chgData name="Santosh Kumar" userId="5aef7c175d6b98d6" providerId="LiveId" clId="{6FE61FC0-A9C6-4A13-B113-26FCA42AAFBF}" dt="2023-07-16T07:05:55.252" v="2" actId="478"/>
          <ac:spMkLst>
            <pc:docMk/>
            <pc:sldMk cId="3352277509" sldId="256"/>
            <ac:spMk id="3" creationId="{192E2D6E-694E-0F2D-301B-AEEA9852E046}"/>
          </ac:spMkLst>
        </pc:spChg>
      </pc:sldChg>
      <pc:sldChg chg="delSp modSp add mod">
        <pc:chgData name="Santosh Kumar" userId="5aef7c175d6b98d6" providerId="LiveId" clId="{6FE61FC0-A9C6-4A13-B113-26FCA42AAFBF}" dt="2023-07-16T07:07:52.547" v="92" actId="478"/>
        <pc:sldMkLst>
          <pc:docMk/>
          <pc:sldMk cId="0" sldId="285"/>
        </pc:sldMkLst>
        <pc:spChg chg="del mod">
          <ac:chgData name="Santosh Kumar" userId="5aef7c175d6b98d6" providerId="LiveId" clId="{6FE61FC0-A9C6-4A13-B113-26FCA42AAFBF}" dt="2023-07-16T07:07:51.790" v="91" actId="478"/>
          <ac:spMkLst>
            <pc:docMk/>
            <pc:sldMk cId="0" sldId="285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52.547" v="92" actId="478"/>
          <ac:spMkLst>
            <pc:docMk/>
            <pc:sldMk cId="0" sldId="285"/>
            <ac:spMk id="3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45.902" v="89" actId="478"/>
        <pc:sldMkLst>
          <pc:docMk/>
          <pc:sldMk cId="0" sldId="286"/>
        </pc:sldMkLst>
        <pc:spChg chg="del">
          <ac:chgData name="Santosh Kumar" userId="5aef7c175d6b98d6" providerId="LiveId" clId="{6FE61FC0-A9C6-4A13-B113-26FCA42AAFBF}" dt="2023-07-16T07:07:44.933" v="88" actId="478"/>
          <ac:spMkLst>
            <pc:docMk/>
            <pc:sldMk cId="0" sldId="286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45.902" v="89" actId="478"/>
          <ac:spMkLst>
            <pc:docMk/>
            <pc:sldMk cId="0" sldId="286"/>
            <ac:spMk id="3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41.459" v="87" actId="14100"/>
        <pc:sldMkLst>
          <pc:docMk/>
          <pc:sldMk cId="0" sldId="287"/>
        </pc:sldMkLst>
        <pc:spChg chg="del">
          <ac:chgData name="Santosh Kumar" userId="5aef7c175d6b98d6" providerId="LiveId" clId="{6FE61FC0-A9C6-4A13-B113-26FCA42AAFBF}" dt="2023-07-16T07:07:36.914" v="85" actId="478"/>
          <ac:spMkLst>
            <pc:docMk/>
            <pc:sldMk cId="0" sldId="287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38.021" v="86" actId="478"/>
          <ac:spMkLst>
            <pc:docMk/>
            <pc:sldMk cId="0" sldId="287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41.459" v="87" actId="14100"/>
          <ac:spMkLst>
            <pc:docMk/>
            <pc:sldMk cId="0" sldId="287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33.871" v="84" actId="1038"/>
        <pc:sldMkLst>
          <pc:docMk/>
          <pc:sldMk cId="0" sldId="288"/>
        </pc:sldMkLst>
        <pc:spChg chg="del">
          <ac:chgData name="Santosh Kumar" userId="5aef7c175d6b98d6" providerId="LiveId" clId="{6FE61FC0-A9C6-4A13-B113-26FCA42AAFBF}" dt="2023-07-16T07:07:23.764" v="47" actId="478"/>
          <ac:spMkLst>
            <pc:docMk/>
            <pc:sldMk cId="0" sldId="288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24.627" v="48" actId="478"/>
          <ac:spMkLst>
            <pc:docMk/>
            <pc:sldMk cId="0" sldId="288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29.531" v="49" actId="14100"/>
          <ac:spMkLst>
            <pc:docMk/>
            <pc:sldMk cId="0" sldId="288"/>
            <ac:spMk id="5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33.871" v="84" actId="1038"/>
          <ac:spMkLst>
            <pc:docMk/>
            <pc:sldMk cId="0" sldId="288"/>
            <ac:spMk id="6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21.905" v="46" actId="478"/>
        <pc:sldMkLst>
          <pc:docMk/>
          <pc:sldMk cId="0" sldId="289"/>
        </pc:sldMkLst>
        <pc:spChg chg="del">
          <ac:chgData name="Santosh Kumar" userId="5aef7c175d6b98d6" providerId="LiveId" clId="{6FE61FC0-A9C6-4A13-B113-26FCA42AAFBF}" dt="2023-07-16T07:07:21.009" v="45" actId="478"/>
          <ac:spMkLst>
            <pc:docMk/>
            <pc:sldMk cId="0" sldId="289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21.905" v="46" actId="478"/>
          <ac:spMkLst>
            <pc:docMk/>
            <pc:sldMk cId="0" sldId="289"/>
            <ac:spMk id="3" creationId="{00000000-0000-0000-0000-000000000000}"/>
          </ac:spMkLst>
        </pc:spChg>
      </pc:sldChg>
      <pc:sldChg chg="delSp add mod">
        <pc:chgData name="Santosh Kumar" userId="5aef7c175d6b98d6" providerId="LiveId" clId="{6FE61FC0-A9C6-4A13-B113-26FCA42AAFBF}" dt="2023-07-16T07:07:18.047" v="44" actId="478"/>
        <pc:sldMkLst>
          <pc:docMk/>
          <pc:sldMk cId="0" sldId="290"/>
        </pc:sldMkLst>
        <pc:spChg chg="del">
          <ac:chgData name="Santosh Kumar" userId="5aef7c175d6b98d6" providerId="LiveId" clId="{6FE61FC0-A9C6-4A13-B113-26FCA42AAFBF}" dt="2023-07-16T07:07:17.036" v="43" actId="478"/>
          <ac:spMkLst>
            <pc:docMk/>
            <pc:sldMk cId="0" sldId="290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18.047" v="44" actId="478"/>
          <ac:spMkLst>
            <pc:docMk/>
            <pc:sldMk cId="0" sldId="290"/>
            <ac:spMk id="3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14.301" v="42" actId="14100"/>
        <pc:sldMkLst>
          <pc:docMk/>
          <pc:sldMk cId="0" sldId="291"/>
        </pc:sldMkLst>
        <pc:spChg chg="del">
          <ac:chgData name="Santosh Kumar" userId="5aef7c175d6b98d6" providerId="LiveId" clId="{6FE61FC0-A9C6-4A13-B113-26FCA42AAFBF}" dt="2023-07-16T07:07:11.077" v="40" actId="478"/>
          <ac:spMkLst>
            <pc:docMk/>
            <pc:sldMk cId="0" sldId="291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11.973" v="41" actId="478"/>
          <ac:spMkLst>
            <pc:docMk/>
            <pc:sldMk cId="0" sldId="291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14.301" v="42" actId="14100"/>
          <ac:spMkLst>
            <pc:docMk/>
            <pc:sldMk cId="0" sldId="291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08.808" v="39" actId="478"/>
        <pc:sldMkLst>
          <pc:docMk/>
          <pc:sldMk cId="0" sldId="292"/>
        </pc:sldMkLst>
        <pc:spChg chg="del">
          <ac:chgData name="Santosh Kumar" userId="5aef7c175d6b98d6" providerId="LiveId" clId="{6FE61FC0-A9C6-4A13-B113-26FCA42AAFBF}" dt="2023-07-16T07:07:07.949" v="38" actId="478"/>
          <ac:spMkLst>
            <pc:docMk/>
            <pc:sldMk cId="0" sldId="292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08.808" v="39" actId="478"/>
          <ac:spMkLst>
            <pc:docMk/>
            <pc:sldMk cId="0" sldId="292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06.993" v="37" actId="14100"/>
          <ac:spMkLst>
            <pc:docMk/>
            <pc:sldMk cId="0" sldId="292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7:03.545" v="36" actId="14100"/>
        <pc:sldMkLst>
          <pc:docMk/>
          <pc:sldMk cId="0" sldId="293"/>
        </pc:sldMkLst>
        <pc:spChg chg="del">
          <ac:chgData name="Santosh Kumar" userId="5aef7c175d6b98d6" providerId="LiveId" clId="{6FE61FC0-A9C6-4A13-B113-26FCA42AAFBF}" dt="2023-07-16T07:07:00.579" v="34" actId="478"/>
          <ac:spMkLst>
            <pc:docMk/>
            <pc:sldMk cId="0" sldId="293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7:01.427" v="35" actId="478"/>
          <ac:spMkLst>
            <pc:docMk/>
            <pc:sldMk cId="0" sldId="293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7:03.545" v="36" actId="14100"/>
          <ac:spMkLst>
            <pc:docMk/>
            <pc:sldMk cId="0" sldId="293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58.378" v="33" actId="14100"/>
        <pc:sldMkLst>
          <pc:docMk/>
          <pc:sldMk cId="0" sldId="294"/>
        </pc:sldMkLst>
        <pc:spChg chg="del mod">
          <ac:chgData name="Santosh Kumar" userId="5aef7c175d6b98d6" providerId="LiveId" clId="{6FE61FC0-A9C6-4A13-B113-26FCA42AAFBF}" dt="2023-07-16T07:06:53.035" v="31" actId="478"/>
          <ac:spMkLst>
            <pc:docMk/>
            <pc:sldMk cId="0" sldId="294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55.825" v="32" actId="478"/>
          <ac:spMkLst>
            <pc:docMk/>
            <pc:sldMk cId="0" sldId="294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58.378" v="33" actId="14100"/>
          <ac:spMkLst>
            <pc:docMk/>
            <pc:sldMk cId="0" sldId="294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49.844" v="29" actId="14100"/>
        <pc:sldMkLst>
          <pc:docMk/>
          <pc:sldMk cId="0" sldId="295"/>
        </pc:sldMkLst>
        <pc:spChg chg="del">
          <ac:chgData name="Santosh Kumar" userId="5aef7c175d6b98d6" providerId="LiveId" clId="{6FE61FC0-A9C6-4A13-B113-26FCA42AAFBF}" dt="2023-07-16T07:06:46.309" v="27" actId="478"/>
          <ac:spMkLst>
            <pc:docMk/>
            <pc:sldMk cId="0" sldId="295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47.242" v="28" actId="478"/>
          <ac:spMkLst>
            <pc:docMk/>
            <pc:sldMk cId="0" sldId="295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49.844" v="29" actId="14100"/>
          <ac:spMkLst>
            <pc:docMk/>
            <pc:sldMk cId="0" sldId="295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44.458" v="26" actId="14100"/>
        <pc:sldMkLst>
          <pc:docMk/>
          <pc:sldMk cId="0" sldId="296"/>
        </pc:sldMkLst>
        <pc:spChg chg="del">
          <ac:chgData name="Santosh Kumar" userId="5aef7c175d6b98d6" providerId="LiveId" clId="{6FE61FC0-A9C6-4A13-B113-26FCA42AAFBF}" dt="2023-07-16T07:06:40.966" v="24" actId="478"/>
          <ac:spMkLst>
            <pc:docMk/>
            <pc:sldMk cId="0" sldId="296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42.314" v="25" actId="478"/>
          <ac:spMkLst>
            <pc:docMk/>
            <pc:sldMk cId="0" sldId="296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44.458" v="26" actId="14100"/>
          <ac:spMkLst>
            <pc:docMk/>
            <pc:sldMk cId="0" sldId="296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38.664" v="23" actId="14100"/>
        <pc:sldMkLst>
          <pc:docMk/>
          <pc:sldMk cId="0" sldId="297"/>
        </pc:sldMkLst>
        <pc:spChg chg="del mod">
          <ac:chgData name="Santosh Kumar" userId="5aef7c175d6b98d6" providerId="LiveId" clId="{6FE61FC0-A9C6-4A13-B113-26FCA42AAFBF}" dt="2023-07-16T07:06:35.474" v="21" actId="478"/>
          <ac:spMkLst>
            <pc:docMk/>
            <pc:sldMk cId="0" sldId="297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36.335" v="22" actId="478"/>
          <ac:spMkLst>
            <pc:docMk/>
            <pc:sldMk cId="0" sldId="297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38.664" v="23" actId="14100"/>
          <ac:spMkLst>
            <pc:docMk/>
            <pc:sldMk cId="0" sldId="297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33.397" v="19" actId="14100"/>
        <pc:sldMkLst>
          <pc:docMk/>
          <pc:sldMk cId="0" sldId="298"/>
        </pc:sldMkLst>
        <pc:spChg chg="del">
          <ac:chgData name="Santosh Kumar" userId="5aef7c175d6b98d6" providerId="LiveId" clId="{6FE61FC0-A9C6-4A13-B113-26FCA42AAFBF}" dt="2023-07-16T07:06:29.878" v="17" actId="478"/>
          <ac:spMkLst>
            <pc:docMk/>
            <pc:sldMk cId="0" sldId="298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30.759" v="18" actId="478"/>
          <ac:spMkLst>
            <pc:docMk/>
            <pc:sldMk cId="0" sldId="298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33.397" v="19" actId="14100"/>
          <ac:spMkLst>
            <pc:docMk/>
            <pc:sldMk cId="0" sldId="298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27.170" v="16" actId="14100"/>
        <pc:sldMkLst>
          <pc:docMk/>
          <pc:sldMk cId="0" sldId="299"/>
        </pc:sldMkLst>
        <pc:spChg chg="del">
          <ac:chgData name="Santosh Kumar" userId="5aef7c175d6b98d6" providerId="LiveId" clId="{6FE61FC0-A9C6-4A13-B113-26FCA42AAFBF}" dt="2023-07-16T07:06:23.462" v="14" actId="478"/>
          <ac:spMkLst>
            <pc:docMk/>
            <pc:sldMk cId="0" sldId="299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24.353" v="15" actId="478"/>
          <ac:spMkLst>
            <pc:docMk/>
            <pc:sldMk cId="0" sldId="299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27.170" v="16" actId="14100"/>
          <ac:spMkLst>
            <pc:docMk/>
            <pc:sldMk cId="0" sldId="299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20.752" v="13" actId="14100"/>
        <pc:sldMkLst>
          <pc:docMk/>
          <pc:sldMk cId="0" sldId="300"/>
        </pc:sldMkLst>
        <pc:spChg chg="del">
          <ac:chgData name="Santosh Kumar" userId="5aef7c175d6b98d6" providerId="LiveId" clId="{6FE61FC0-A9C6-4A13-B113-26FCA42AAFBF}" dt="2023-07-16T07:06:16.880" v="11" actId="478"/>
          <ac:spMkLst>
            <pc:docMk/>
            <pc:sldMk cId="0" sldId="300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17.783" v="12" actId="478"/>
          <ac:spMkLst>
            <pc:docMk/>
            <pc:sldMk cId="0" sldId="300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20.752" v="13" actId="14100"/>
          <ac:spMkLst>
            <pc:docMk/>
            <pc:sldMk cId="0" sldId="300"/>
            <ac:spMk id="5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13.777" v="10" actId="14100"/>
        <pc:sldMkLst>
          <pc:docMk/>
          <pc:sldMk cId="0" sldId="301"/>
        </pc:sldMkLst>
        <pc:spChg chg="del">
          <ac:chgData name="Santosh Kumar" userId="5aef7c175d6b98d6" providerId="LiveId" clId="{6FE61FC0-A9C6-4A13-B113-26FCA42AAFBF}" dt="2023-07-16T07:06:10.448" v="9" actId="478"/>
          <ac:spMkLst>
            <pc:docMk/>
            <pc:sldMk cId="0" sldId="301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6:09.309" v="8" actId="478"/>
          <ac:spMkLst>
            <pc:docMk/>
            <pc:sldMk cId="0" sldId="301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13.777" v="10" actId="14100"/>
          <ac:spMkLst>
            <pc:docMk/>
            <pc:sldMk cId="0" sldId="301"/>
            <ac:spMk id="6" creationId="{00000000-0000-0000-0000-000000000000}"/>
          </ac:spMkLst>
        </pc:spChg>
      </pc:sldChg>
      <pc:sldChg chg="delSp modSp add mod">
        <pc:chgData name="Santosh Kumar" userId="5aef7c175d6b98d6" providerId="LiveId" clId="{6FE61FC0-A9C6-4A13-B113-26FCA42AAFBF}" dt="2023-07-16T07:06:05.940" v="7" actId="14100"/>
        <pc:sldMkLst>
          <pc:docMk/>
          <pc:sldMk cId="0" sldId="302"/>
        </pc:sldMkLst>
        <pc:spChg chg="del">
          <ac:chgData name="Santosh Kumar" userId="5aef7c175d6b98d6" providerId="LiveId" clId="{6FE61FC0-A9C6-4A13-B113-26FCA42AAFBF}" dt="2023-07-16T07:06:00.720" v="5" actId="478"/>
          <ac:spMkLst>
            <pc:docMk/>
            <pc:sldMk cId="0" sldId="302"/>
            <ac:spMk id="2" creationId="{00000000-0000-0000-0000-000000000000}"/>
          </ac:spMkLst>
        </pc:spChg>
        <pc:spChg chg="del">
          <ac:chgData name="Santosh Kumar" userId="5aef7c175d6b98d6" providerId="LiveId" clId="{6FE61FC0-A9C6-4A13-B113-26FCA42AAFBF}" dt="2023-07-16T07:05:59.606" v="4" actId="478"/>
          <ac:spMkLst>
            <pc:docMk/>
            <pc:sldMk cId="0" sldId="302"/>
            <ac:spMk id="3" creationId="{00000000-0000-0000-0000-000000000000}"/>
          </ac:spMkLst>
        </pc:spChg>
        <pc:spChg chg="mod">
          <ac:chgData name="Santosh Kumar" userId="5aef7c175d6b98d6" providerId="LiveId" clId="{6FE61FC0-A9C6-4A13-B113-26FCA42AAFBF}" dt="2023-07-16T07:06:05.940" v="7" actId="14100"/>
          <ac:spMkLst>
            <pc:docMk/>
            <pc:sldMk cId="0" sldId="302"/>
            <ac:spMk id="8" creationId="{00000000-0000-0000-0000-000000000000}"/>
          </ac:spMkLst>
        </pc:spChg>
        <pc:grpChg chg="mod">
          <ac:chgData name="Santosh Kumar" userId="5aef7c175d6b98d6" providerId="LiveId" clId="{6FE61FC0-A9C6-4A13-B113-26FCA42AAFBF}" dt="2023-07-16T07:06:03.271" v="6" actId="1076"/>
          <ac:grpSpMkLst>
            <pc:docMk/>
            <pc:sldMk cId="0" sldId="302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911A2B-288B-1E41-5E17-9B5E8F4A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C45B55-37CE-64E7-B846-3331771EC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B04614-DE2A-02F2-DE93-3CE14C58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4462D-297D-64B3-18CD-263A7716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F511C3-6DCF-74F7-A523-D7DE0795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23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E42F10-5E2D-8AC0-6FAB-D8DC147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DBD315-27D1-A54C-568F-FADDEC5DB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D375F2-ABE0-4E6D-7AFB-417D730D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BE588-6A5D-2C30-2735-1E994FE0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3C0464-EF96-8A9E-3E83-F4072C0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6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773E16-A1F8-1C67-51EC-1BF58E0ED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627A4E-0529-FEF5-B280-590AD922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C3DAC-DCB2-F42E-D927-B844374B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71D067-8E62-74B7-DBC9-EC6357EC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96DCDD-BC3C-F7EA-15D4-E5B38C3A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8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25B6E-E4C2-2FF9-9794-8566F6B8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ED3288-BCE9-C566-52B3-C655DAE9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8796BE-9D37-824C-1BEE-96F0672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194409-6673-AFCC-BAD7-81BBB860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A97A20-78FF-30B4-BB21-C7584F41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30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E38E0-5E8A-5FF6-2A1B-EA508CAA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B20EA1-6B4F-9677-2050-A531AF1F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B8C2CF-6E87-E8A6-516D-107FC761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D2C66-AA7E-E222-AC04-AD672363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3C885A-5052-27AD-80F5-C690FDF7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4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4629F-3087-49D0-03E2-B0BC0B2E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83DDEE-1E1D-CD0C-BC80-139C5C969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9A0E7A-18CB-4DF5-9503-71B4696C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AA17BC-64EB-5508-C917-2679E86A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283E30-8123-8464-82DB-4EC5733A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A23B0-E280-4075-74DF-002EE995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06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7812C-74E9-FFA9-4A0E-F616975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BE7A1-F6C8-89CF-2E4B-3B2A4FA1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EC28D1-CC71-07D3-6B86-5F1D21408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5DE326-CC2E-B93E-D01A-657AD48A5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29F18A-C71C-A4E0-0E21-3E3F97F9C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F0ADB1-4748-D6AA-3C66-065BBB19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81B6855-91CE-1018-199F-94D14ACE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319910-5564-D8A9-5DA2-D151AC8A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556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331F3-D0D2-425C-3BE4-9BA37303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C6197D-4916-F839-1F61-52F581C4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FF372D-3F88-2D20-A96C-26CFE55A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E2EC8D-B39C-E809-47C5-F00944E8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0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190B11C-1B9C-FE17-D637-478DAE82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FB3DD2-86EC-BFF3-F1C2-09C347F0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D5A99B-7DFD-21A4-9B36-2448A722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98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2F5EA-965C-1BA3-401E-35B2BC13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38DAD-3B6F-0D13-572D-7A5B27D8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5B0CE1-CACC-7AD4-2208-0B4C612D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393A5D-A360-02B0-E5B6-B02E3F96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500BE0-A40E-B369-B6EE-C362C37E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72D94-4BDC-4080-858B-334DA6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4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3A24C3-49F1-A095-2F5E-21BAB95E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FB1A84-D6C3-5BD2-8365-126CA7DD8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301D0E-BB8F-8593-ABB3-1669B9B3E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D623AA-5325-D64F-3451-1DC566F1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763E9-302F-E681-AAE3-5A737598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199731-7EF7-9AF6-EFC6-24D8F565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A03396-C27A-DA9F-78B7-FE733FDB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B4AC38-2B04-3650-080B-C0EA3F97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A084A4-DC08-9F4C-5D27-C6B0184CB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3D43-F3AB-4EC8-BE7A-E9B2054E969F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0EB094-2B9F-D775-13E0-379253D80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BBDE2-DB69-C931-4E17-37635F7E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817A-D02F-4133-8335-181EC8D4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4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Electromagnetic Field Theory BTEE-3504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&amp;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</a:t>
            </a:r>
            <a:r>
              <a:rPr lang="en-IN" sz="4000" dirty="0" err="1" smtClean="0"/>
              <a:t>Pragya</a:t>
            </a:r>
            <a:r>
              <a:rPr lang="en-IN" sz="4000" dirty="0" smtClean="0"/>
              <a:t> </a:t>
            </a:r>
            <a:r>
              <a:rPr lang="en-IN" sz="4000" dirty="0" err="1" smtClean="0"/>
              <a:t>Dhingra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33400" y="2590800"/>
            <a:ext cx="5410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. Electrical Engineering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/>
          <p:nvPr/>
        </p:nvSpPr>
        <p:spPr>
          <a:xfrm>
            <a:off x="1524000" y="707556"/>
            <a:ext cx="3513755" cy="215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4491" y="-109743"/>
            <a:ext cx="9946957" cy="441500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z="2800" spc="-4" dirty="0"/>
              <a:t>How Maxwell fixed </a:t>
            </a:r>
            <a:r>
              <a:rPr sz="2800" spc="-17" dirty="0"/>
              <a:t>Ampere’s </a:t>
            </a:r>
            <a:r>
              <a:rPr sz="2800" spc="-4" dirty="0"/>
              <a:t>Circuital</a:t>
            </a:r>
            <a:r>
              <a:rPr sz="2800" spc="-157" dirty="0"/>
              <a:t> </a:t>
            </a:r>
            <a:r>
              <a:rPr sz="2800" dirty="0"/>
              <a:t>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3792" y="727525"/>
            <a:ext cx="5248341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Electric field between capacitor </a:t>
            </a:r>
            <a:r>
              <a:rPr sz="2317" dirty="0">
                <a:latin typeface="Arial"/>
                <a:cs typeface="Arial"/>
              </a:rPr>
              <a:t>plates</a:t>
            </a:r>
            <a:r>
              <a:rPr sz="2317" spc="94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is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6468" y="1349592"/>
            <a:ext cx="5133241" cy="706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 txBox="1"/>
          <p:nvPr/>
        </p:nvSpPr>
        <p:spPr>
          <a:xfrm>
            <a:off x="5193792" y="2355116"/>
            <a:ext cx="5193161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1406833" algn="l"/>
                <a:tab pos="2562990" algn="l"/>
                <a:tab pos="3161564" algn="l"/>
                <a:tab pos="3909388" algn="l"/>
              </a:tabLst>
            </a:pPr>
            <a:r>
              <a:rPr sz="2317" spc="-4" dirty="0">
                <a:latin typeface="Arial"/>
                <a:cs typeface="Arial"/>
              </a:rPr>
              <a:t>A</a:t>
            </a:r>
            <a:r>
              <a:rPr sz="2317" spc="-12" dirty="0">
                <a:latin typeface="Arial"/>
                <a:cs typeface="Arial"/>
              </a:rPr>
              <a:t>m</a:t>
            </a:r>
            <a:r>
              <a:rPr sz="2317" spc="-8" dirty="0">
                <a:latin typeface="Arial"/>
                <a:cs typeface="Arial"/>
              </a:rPr>
              <a:t>p</a:t>
            </a:r>
            <a:r>
              <a:rPr sz="2317" spc="8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re</a:t>
            </a:r>
            <a:r>
              <a:rPr sz="2317" spc="-37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ci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c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it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law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aft</a:t>
            </a:r>
            <a:r>
              <a:rPr sz="2317" spc="12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Max</a:t>
            </a:r>
            <a:r>
              <a:rPr sz="2317" spc="4" dirty="0">
                <a:latin typeface="Arial"/>
                <a:cs typeface="Arial"/>
              </a:rPr>
              <a:t>w</a:t>
            </a:r>
            <a:r>
              <a:rPr sz="2317" spc="-8" dirty="0">
                <a:latin typeface="Arial"/>
                <a:cs typeface="Arial"/>
              </a:rPr>
              <a:t>e</a:t>
            </a:r>
            <a:r>
              <a:rPr sz="2317" spc="8" dirty="0">
                <a:latin typeface="Arial"/>
                <a:cs typeface="Arial"/>
              </a:rPr>
              <a:t>l</a:t>
            </a:r>
            <a:r>
              <a:rPr sz="2317" spc="-8" dirty="0">
                <a:latin typeface="Arial"/>
                <a:cs typeface="Arial"/>
              </a:rPr>
              <a:t>l</a:t>
            </a:r>
            <a:r>
              <a:rPr sz="2317" spc="-41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  </a:t>
            </a:r>
            <a:r>
              <a:rPr sz="2317" dirty="0">
                <a:latin typeface="Arial"/>
                <a:cs typeface="Arial"/>
              </a:rPr>
              <a:t>change </a:t>
            </a:r>
            <a:r>
              <a:rPr sz="2317" spc="-4" dirty="0">
                <a:latin typeface="Arial"/>
                <a:cs typeface="Arial"/>
              </a:rPr>
              <a:t>:</a:t>
            </a:r>
            <a:endParaRPr sz="231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8114" y="3222472"/>
            <a:ext cx="5241712" cy="828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1922560" y="4300391"/>
            <a:ext cx="7996253" cy="312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/>
          <p:nvPr/>
        </p:nvSpPr>
        <p:spPr>
          <a:xfrm>
            <a:off x="2804174" y="4776406"/>
            <a:ext cx="6407085" cy="9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3" name="object 13"/>
          <p:cNvSpPr txBox="1"/>
          <p:nvPr/>
        </p:nvSpPr>
        <p:spPr>
          <a:xfrm>
            <a:off x="2039175" y="5975845"/>
            <a:ext cx="6193221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Hence, we get same answer for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either</a:t>
            </a:r>
            <a:r>
              <a:rPr sz="2317" spc="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surface!!</a:t>
            </a:r>
            <a:endParaRPr sz="2317">
              <a:latin typeface="Arial"/>
              <a:cs typeface="Arial"/>
            </a:endParaRPr>
          </a:p>
        </p:txBody>
      </p:sp>
      <p:pic>
        <p:nvPicPr>
          <p:cNvPr id="1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3822" y="0"/>
            <a:ext cx="1838178" cy="8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grpSp>
        <p:nvGrpSpPr>
          <p:cNvPr id="5" name="object 5"/>
          <p:cNvGrpSpPr/>
          <p:nvPr/>
        </p:nvGrpSpPr>
        <p:grpSpPr>
          <a:xfrm>
            <a:off x="2349692" y="1845363"/>
            <a:ext cx="7923223" cy="4346553"/>
            <a:chOff x="822960" y="905256"/>
            <a:chExt cx="9573895" cy="5252085"/>
          </a:xfrm>
        </p:grpSpPr>
        <p:sp>
          <p:nvSpPr>
            <p:cNvPr id="6" name="object 6"/>
            <p:cNvSpPr/>
            <p:nvPr/>
          </p:nvSpPr>
          <p:spPr>
            <a:xfrm>
              <a:off x="1036374" y="949452"/>
              <a:ext cx="9316157" cy="5071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7" name="object 7"/>
            <p:cNvSpPr/>
            <p:nvPr/>
          </p:nvSpPr>
          <p:spPr>
            <a:xfrm>
              <a:off x="845058" y="927354"/>
              <a:ext cx="9530080" cy="5207635"/>
            </a:xfrm>
            <a:custGeom>
              <a:avLst/>
              <a:gdLst/>
              <a:ahLst/>
              <a:cxnLst/>
              <a:rect l="l" t="t" r="r" b="b"/>
              <a:pathLst>
                <a:path w="9530080" h="5207635">
                  <a:moveTo>
                    <a:pt x="0" y="5207508"/>
                  </a:moveTo>
                  <a:lnTo>
                    <a:pt x="9529572" y="5207508"/>
                  </a:lnTo>
                  <a:lnTo>
                    <a:pt x="9529572" y="0"/>
                  </a:lnTo>
                  <a:lnTo>
                    <a:pt x="0" y="0"/>
                  </a:lnTo>
                  <a:lnTo>
                    <a:pt x="0" y="5207508"/>
                  </a:lnTo>
                  <a:close/>
                </a:path>
              </a:pathLst>
            </a:custGeom>
            <a:ln w="44196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4492" y="-114053"/>
            <a:ext cx="7272768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pc="-17" dirty="0"/>
              <a:t>Maxwell’s</a:t>
            </a:r>
            <a:r>
              <a:rPr spc="-58" dirty="0"/>
              <a:t> </a:t>
            </a:r>
            <a:r>
              <a:rPr dirty="0"/>
              <a:t>Equations</a:t>
            </a: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618" y="2250831"/>
            <a:ext cx="762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We discussed about Equation of continuity, need of modification of Ampere’s law, its modified form and differential form of 4 Maxwell equations</a:t>
            </a:r>
            <a:endParaRPr lang="en-US" sz="2400" dirty="0"/>
          </a:p>
        </p:txBody>
      </p:sp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6990972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Equation of</a:t>
            </a:r>
            <a:r>
              <a:rPr spc="-79" dirty="0"/>
              <a:t> </a:t>
            </a:r>
            <a:r>
              <a:rPr spc="-4" dirty="0"/>
              <a:t>continuity</a:t>
            </a:r>
          </a:p>
        </p:txBody>
      </p:sp>
      <p:sp>
        <p:nvSpPr>
          <p:cNvPr id="6" name="object 6"/>
          <p:cNvSpPr/>
          <p:nvPr/>
        </p:nvSpPr>
        <p:spPr>
          <a:xfrm>
            <a:off x="4053839" y="695890"/>
            <a:ext cx="234381" cy="70945"/>
          </a:xfrm>
          <a:custGeom>
            <a:avLst/>
            <a:gdLst/>
            <a:ahLst/>
            <a:cxnLst/>
            <a:rect l="l" t="t" r="r" b="b"/>
            <a:pathLst>
              <a:path w="283210" h="85725">
                <a:moveTo>
                  <a:pt x="239649" y="0"/>
                </a:moveTo>
                <a:lnTo>
                  <a:pt x="230377" y="10414"/>
                </a:lnTo>
                <a:lnTo>
                  <a:pt x="258190" y="34544"/>
                </a:lnTo>
                <a:lnTo>
                  <a:pt x="0" y="34544"/>
                </a:lnTo>
                <a:lnTo>
                  <a:pt x="0" y="50800"/>
                </a:lnTo>
                <a:lnTo>
                  <a:pt x="258190" y="50800"/>
                </a:lnTo>
                <a:lnTo>
                  <a:pt x="230377" y="74929"/>
                </a:lnTo>
                <a:lnTo>
                  <a:pt x="239649" y="85344"/>
                </a:lnTo>
                <a:lnTo>
                  <a:pt x="283083" y="47625"/>
                </a:lnTo>
                <a:lnTo>
                  <a:pt x="283083" y="37592"/>
                </a:lnTo>
                <a:lnTo>
                  <a:pt x="239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 txBox="1"/>
          <p:nvPr/>
        </p:nvSpPr>
        <p:spPr>
          <a:xfrm>
            <a:off x="1934492" y="689437"/>
            <a:ext cx="8574865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</a:pPr>
            <a:r>
              <a:rPr sz="2317" dirty="0">
                <a:latin typeface="Arial"/>
                <a:cs typeface="Arial"/>
              </a:rPr>
              <a:t>Current density </a:t>
            </a:r>
            <a:r>
              <a:rPr sz="2317" spc="-290" dirty="0">
                <a:latin typeface="IPAPMincho"/>
                <a:cs typeface="IPAPMincho"/>
              </a:rPr>
              <a:t>(𝐽)</a:t>
            </a:r>
            <a:r>
              <a:rPr sz="2317" spc="-290" dirty="0">
                <a:latin typeface="Arial"/>
                <a:cs typeface="Arial"/>
              </a:rPr>
              <a:t>: </a:t>
            </a:r>
            <a:r>
              <a:rPr sz="2317" dirty="0">
                <a:latin typeface="Arial"/>
                <a:cs typeface="Arial"/>
              </a:rPr>
              <a:t>Defined </a:t>
            </a:r>
            <a:r>
              <a:rPr sz="2317" spc="-4" dirty="0">
                <a:latin typeface="Arial"/>
                <a:cs typeface="Arial"/>
              </a:rPr>
              <a:t>as current per </a:t>
            </a:r>
            <a:r>
              <a:rPr sz="2317" dirty="0">
                <a:latin typeface="Arial"/>
                <a:cs typeface="Arial"/>
              </a:rPr>
              <a:t>unit area </a:t>
            </a:r>
            <a:r>
              <a:rPr sz="2317" spc="-4" dirty="0">
                <a:latin typeface="Arial"/>
                <a:cs typeface="Arial"/>
              </a:rPr>
              <a:t>(area </a:t>
            </a:r>
            <a:r>
              <a:rPr sz="2317" dirty="0">
                <a:latin typeface="Arial"/>
                <a:cs typeface="Arial"/>
              </a:rPr>
              <a:t>vector  </a:t>
            </a:r>
            <a:r>
              <a:rPr sz="2317" spc="-4" dirty="0">
                <a:latin typeface="Arial"/>
                <a:cs typeface="Arial"/>
              </a:rPr>
              <a:t>being parallel to </a:t>
            </a:r>
            <a:r>
              <a:rPr sz="2317" dirty="0">
                <a:latin typeface="Arial"/>
                <a:cs typeface="Arial"/>
              </a:rPr>
              <a:t>direction of</a:t>
            </a:r>
            <a:r>
              <a:rPr sz="2317" spc="50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flow)</a:t>
            </a:r>
            <a:endParaRPr sz="231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3047" y="1487038"/>
            <a:ext cx="1714027" cy="93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/>
          <p:nvPr/>
        </p:nvSpPr>
        <p:spPr>
          <a:xfrm>
            <a:off x="4038986" y="3034587"/>
            <a:ext cx="3131562" cy="1002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 txBox="1"/>
          <p:nvPr/>
        </p:nvSpPr>
        <p:spPr>
          <a:xfrm>
            <a:off x="2034887" y="2526644"/>
            <a:ext cx="8476068" cy="2623811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The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charge per unit time leaving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volume</a:t>
            </a:r>
            <a:r>
              <a:rPr sz="2317" spc="5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is</a:t>
            </a:r>
            <a:endParaRPr sz="2317">
              <a:latin typeface="Arial"/>
              <a:cs typeface="Arial"/>
            </a:endParaRPr>
          </a:p>
          <a:p>
            <a:pPr marL="5516446" marR="4204">
              <a:spcBef>
                <a:spcPts val="1928"/>
              </a:spcBef>
              <a:tabLst>
                <a:tab pos="7406238" algn="l"/>
              </a:tabLst>
            </a:pPr>
            <a:r>
              <a:rPr sz="2317" spc="-4" dirty="0">
                <a:latin typeface="Arial"/>
                <a:cs typeface="Arial"/>
              </a:rPr>
              <a:t>(Us</a:t>
            </a:r>
            <a:r>
              <a:rPr sz="2317" dirty="0">
                <a:latin typeface="Arial"/>
                <a:cs typeface="Arial"/>
              </a:rPr>
              <a:t>i</a:t>
            </a:r>
            <a:r>
              <a:rPr sz="2317" spc="-4" dirty="0">
                <a:latin typeface="Arial"/>
                <a:cs typeface="Arial"/>
              </a:rPr>
              <a:t>ng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Gau</a:t>
            </a:r>
            <a:r>
              <a:rPr sz="2317" spc="4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spc="-37" dirty="0">
                <a:latin typeface="Arial"/>
                <a:cs typeface="Arial"/>
              </a:rPr>
              <a:t>’</a:t>
            </a:r>
            <a:r>
              <a:rPr sz="2317" spc="-4" dirty="0">
                <a:latin typeface="Arial"/>
                <a:cs typeface="Arial"/>
              </a:rPr>
              <a:t>s  divergence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theorem)</a:t>
            </a:r>
            <a:endParaRPr sz="231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66">
              <a:latin typeface="Arial"/>
              <a:cs typeface="Arial"/>
            </a:endParaRPr>
          </a:p>
          <a:p>
            <a:pPr marL="10511" marR="209159">
              <a:spcBef>
                <a:spcPts val="1506"/>
              </a:spcBef>
            </a:pPr>
            <a:r>
              <a:rPr sz="2317" spc="-4" dirty="0">
                <a:latin typeface="Arial"/>
                <a:cs typeface="Arial"/>
              </a:rPr>
              <a:t>Because charge is conversed, </a:t>
            </a:r>
            <a:r>
              <a:rPr sz="2317" dirty="0">
                <a:latin typeface="Arial"/>
                <a:cs typeface="Arial"/>
              </a:rPr>
              <a:t>so whatever </a:t>
            </a:r>
            <a:r>
              <a:rPr sz="2317" spc="-4" dirty="0">
                <a:latin typeface="Arial"/>
                <a:cs typeface="Arial"/>
              </a:rPr>
              <a:t>is flowing </a:t>
            </a:r>
            <a:r>
              <a:rPr sz="2317" dirty="0">
                <a:latin typeface="Arial"/>
                <a:cs typeface="Arial"/>
              </a:rPr>
              <a:t>through  surface </a:t>
            </a:r>
            <a:r>
              <a:rPr sz="2317" spc="-4" dirty="0">
                <a:latin typeface="Arial"/>
                <a:cs typeface="Arial"/>
              </a:rPr>
              <a:t>must </a:t>
            </a:r>
            <a:r>
              <a:rPr sz="2317" dirty="0">
                <a:latin typeface="Arial"/>
                <a:cs typeface="Arial"/>
              </a:rPr>
              <a:t>come </a:t>
            </a:r>
            <a:r>
              <a:rPr sz="2317" spc="-4" dirty="0">
                <a:latin typeface="Arial"/>
                <a:cs typeface="Arial"/>
              </a:rPr>
              <a:t>at expense of what remains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inside.</a:t>
            </a:r>
            <a:endParaRPr sz="231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3528" y="5539387"/>
            <a:ext cx="5612508" cy="926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7692587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Equation of</a:t>
            </a:r>
            <a:r>
              <a:rPr spc="-79" dirty="0"/>
              <a:t> </a:t>
            </a:r>
            <a:r>
              <a:rPr spc="-4" dirty="0"/>
              <a:t>continuity</a:t>
            </a:r>
          </a:p>
        </p:txBody>
      </p:sp>
      <p:sp>
        <p:nvSpPr>
          <p:cNvPr id="6" name="object 6"/>
          <p:cNvSpPr/>
          <p:nvPr/>
        </p:nvSpPr>
        <p:spPr>
          <a:xfrm>
            <a:off x="3613896" y="761795"/>
            <a:ext cx="4822953" cy="833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 txBox="1"/>
          <p:nvPr/>
        </p:nvSpPr>
        <p:spPr>
          <a:xfrm>
            <a:off x="1934492" y="1674298"/>
            <a:ext cx="8255350" cy="1449131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272748" indent="-262763">
              <a:spcBef>
                <a:spcPts val="79"/>
              </a:spcBef>
              <a:buSzPct val="96428"/>
              <a:buFont typeface="Wingdings"/>
              <a:buChar char=""/>
              <a:tabLst>
                <a:tab pos="273274" algn="l"/>
              </a:tabLst>
            </a:pPr>
            <a:r>
              <a:rPr sz="2317" spc="-4" dirty="0">
                <a:latin typeface="Arial"/>
                <a:cs typeface="Arial"/>
              </a:rPr>
              <a:t>ρ is the charge density (charge </a:t>
            </a:r>
            <a:r>
              <a:rPr sz="2317" dirty="0">
                <a:latin typeface="Arial"/>
                <a:cs typeface="Arial"/>
              </a:rPr>
              <a:t>per </a:t>
            </a:r>
            <a:r>
              <a:rPr sz="2317" spc="-4" dirty="0">
                <a:latin typeface="Arial"/>
                <a:cs typeface="Arial"/>
              </a:rPr>
              <a:t>unit</a:t>
            </a:r>
            <a:r>
              <a:rPr sz="2317" spc="74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volume).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1"/>
              </a:spcBef>
              <a:buFont typeface="Wingdings"/>
              <a:buChar char=""/>
            </a:pPr>
            <a:endParaRPr sz="2400">
              <a:latin typeface="Arial"/>
              <a:cs typeface="Arial"/>
            </a:endParaRPr>
          </a:p>
          <a:p>
            <a:pPr marL="247523" marR="4204" indent="-237538">
              <a:buSzPct val="96428"/>
              <a:buFont typeface="Wingdings"/>
              <a:buChar char=""/>
              <a:tabLst>
                <a:tab pos="273274" algn="l"/>
              </a:tabLst>
            </a:pPr>
            <a:r>
              <a:rPr sz="2317" spc="-4" dirty="0">
                <a:latin typeface="Arial"/>
                <a:cs typeface="Arial"/>
              </a:rPr>
              <a:t>Minus sign </a:t>
            </a:r>
            <a:r>
              <a:rPr sz="2317" dirty="0">
                <a:latin typeface="Arial"/>
                <a:cs typeface="Arial"/>
              </a:rPr>
              <a:t>because </a:t>
            </a:r>
            <a:r>
              <a:rPr sz="2317" spc="-4" dirty="0">
                <a:latin typeface="Arial"/>
                <a:cs typeface="Arial"/>
              </a:rPr>
              <a:t>the outward flow </a:t>
            </a:r>
            <a:r>
              <a:rPr sz="2317" dirty="0">
                <a:latin typeface="Arial"/>
                <a:cs typeface="Arial"/>
              </a:rPr>
              <a:t>decreases </a:t>
            </a:r>
            <a:r>
              <a:rPr sz="2317" spc="-4" dirty="0">
                <a:latin typeface="Arial"/>
                <a:cs typeface="Arial"/>
              </a:rPr>
              <a:t>the charge  left in volume</a:t>
            </a:r>
            <a:r>
              <a:rPr sz="2317" spc="21" dirty="0">
                <a:latin typeface="Arial"/>
                <a:cs typeface="Arial"/>
              </a:rPr>
              <a:t> </a:t>
            </a:r>
            <a:r>
              <a:rPr sz="2317" spc="-108" dirty="0">
                <a:latin typeface="Arial"/>
                <a:cs typeface="Arial"/>
              </a:rPr>
              <a:t>V.</a:t>
            </a:r>
            <a:endParaRPr sz="2317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25743" y="3265353"/>
            <a:ext cx="2011680" cy="561252"/>
            <a:chOff x="4472940" y="3945635"/>
            <a:chExt cx="2430780" cy="678180"/>
          </a:xfrm>
        </p:grpSpPr>
        <p:sp>
          <p:nvSpPr>
            <p:cNvPr id="9" name="object 9"/>
            <p:cNvSpPr/>
            <p:nvPr/>
          </p:nvSpPr>
          <p:spPr>
            <a:xfrm>
              <a:off x="4495038" y="3967733"/>
              <a:ext cx="2386965" cy="634365"/>
            </a:xfrm>
            <a:custGeom>
              <a:avLst/>
              <a:gdLst/>
              <a:ahLst/>
              <a:cxnLst/>
              <a:rect l="l" t="t" r="r" b="b"/>
              <a:pathLst>
                <a:path w="2386965" h="634364">
                  <a:moveTo>
                    <a:pt x="0" y="633984"/>
                  </a:moveTo>
                  <a:lnTo>
                    <a:pt x="2386584" y="633984"/>
                  </a:lnTo>
                  <a:lnTo>
                    <a:pt x="2386584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4374" y="4064507"/>
              <a:ext cx="170434" cy="85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3266" y="4067555"/>
              <a:ext cx="214630" cy="85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4242" y="4301362"/>
              <a:ext cx="332740" cy="22860"/>
            </a:xfrm>
            <a:custGeom>
              <a:avLst/>
              <a:gdLst/>
              <a:ahLst/>
              <a:cxnLst/>
              <a:rect l="l" t="t" r="r" b="b"/>
              <a:pathLst>
                <a:path w="332740" h="22860">
                  <a:moveTo>
                    <a:pt x="33223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332232" y="22860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12079" y="3348974"/>
            <a:ext cx="1790963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31532">
              <a:spcBef>
                <a:spcPts val="79"/>
              </a:spcBef>
              <a:tabLst>
                <a:tab pos="432508" algn="l"/>
                <a:tab pos="1049475" algn="l"/>
              </a:tabLst>
            </a:pPr>
            <a:r>
              <a:rPr sz="2317" spc="-314" dirty="0">
                <a:latin typeface="IPAPMincho"/>
                <a:cs typeface="IPAPMincho"/>
              </a:rPr>
              <a:t>⇒	</a:t>
            </a:r>
            <a:r>
              <a:rPr sz="2317" spc="-418" dirty="0">
                <a:latin typeface="IPAPMincho"/>
                <a:cs typeface="IPAPMincho"/>
              </a:rPr>
              <a:t>𝛻</a:t>
            </a:r>
            <a:r>
              <a:rPr sz="2317" spc="-418" dirty="0">
                <a:latin typeface="URW Gothic"/>
                <a:cs typeface="URW Gothic"/>
              </a:rPr>
              <a:t>. </a:t>
            </a:r>
            <a:r>
              <a:rPr sz="2317" spc="-377" dirty="0">
                <a:latin typeface="URW Gothic"/>
                <a:cs typeface="URW Gothic"/>
              </a:rPr>
              <a:t> </a:t>
            </a:r>
            <a:r>
              <a:rPr sz="2317" spc="-1436" dirty="0">
                <a:latin typeface="IPAPMincho"/>
                <a:cs typeface="IPAPMincho"/>
              </a:rPr>
              <a:t>𝐽	</a:t>
            </a:r>
            <a:r>
              <a:rPr sz="2317" spc="-4" dirty="0">
                <a:latin typeface="URW Gothic"/>
                <a:cs typeface="URW Gothic"/>
              </a:rPr>
              <a:t>= -</a:t>
            </a:r>
            <a:r>
              <a:rPr sz="2317" spc="-58" dirty="0">
                <a:latin typeface="URW Gothic"/>
                <a:cs typeface="URW Gothic"/>
              </a:rPr>
              <a:t> </a:t>
            </a:r>
            <a:r>
              <a:rPr sz="2545" spc="-956" baseline="44715" dirty="0">
                <a:latin typeface="IPAPMincho"/>
                <a:cs typeface="IPAPMincho"/>
              </a:rPr>
              <a:t>𝜕𝜌</a:t>
            </a:r>
            <a:endParaRPr sz="2545" baseline="44715">
              <a:latin typeface="IPAPMincho"/>
              <a:cs typeface="IPAP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0330" y="3575998"/>
            <a:ext cx="248044" cy="270713"/>
          </a:xfrm>
          <a:prstGeom prst="rect">
            <a:avLst/>
          </a:prstGeom>
        </p:spPr>
        <p:txBody>
          <a:bodyPr vert="horz" wrap="square" lIns="0" tIns="9459" rIns="0" bIns="0" rtlCol="0">
            <a:spAutoFit/>
          </a:bodyPr>
          <a:lstStyle/>
          <a:p>
            <a:pPr marL="10511">
              <a:spcBef>
                <a:spcPts val="74"/>
              </a:spcBef>
            </a:pPr>
            <a:r>
              <a:rPr sz="1697" spc="-658" dirty="0">
                <a:latin typeface="IPAPMincho"/>
                <a:cs typeface="IPAPMincho"/>
              </a:rPr>
              <a:t>𝜕</a:t>
            </a:r>
            <a:r>
              <a:rPr sz="1697" spc="-956" dirty="0">
                <a:latin typeface="IPAPMincho"/>
                <a:cs typeface="IPAPMincho"/>
              </a:rPr>
              <a:t>𝑡</a:t>
            </a:r>
            <a:endParaRPr sz="1697">
              <a:latin typeface="IPAPMincho"/>
              <a:cs typeface="IPAPMinch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4493" y="4343505"/>
            <a:ext cx="8259554" cy="723226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>
              <a:spcBef>
                <a:spcPts val="79"/>
              </a:spcBef>
              <a:tabLst>
                <a:tab pos="919671" algn="l"/>
                <a:tab pos="1222373" algn="l"/>
                <a:tab pos="1540317" algn="l"/>
                <a:tab pos="1773650" algn="l"/>
                <a:tab pos="2230332" algn="l"/>
                <a:tab pos="2563516" algn="l"/>
                <a:tab pos="3042796" algn="l"/>
                <a:tab pos="3287165" algn="l"/>
                <a:tab pos="3706009" algn="l"/>
                <a:tab pos="3915694" algn="l"/>
                <a:tab pos="4058112" algn="l"/>
                <a:tab pos="4363442" algn="l"/>
                <a:tab pos="5115470" algn="l"/>
                <a:tab pos="5236341" algn="l"/>
                <a:tab pos="5928984" algn="l"/>
                <a:tab pos="6255862" algn="l"/>
                <a:tab pos="6559616" algn="l"/>
                <a:tab pos="7239646" algn="l"/>
                <a:tab pos="7344226" algn="l"/>
                <a:tab pos="7953836" algn="l"/>
              </a:tabLst>
            </a:pPr>
            <a:r>
              <a:rPr sz="2317" spc="-4" dirty="0">
                <a:latin typeface="Arial"/>
                <a:cs typeface="Arial"/>
              </a:rPr>
              <a:t>Wh</a:t>
            </a:r>
            <a:r>
              <a:rPr sz="2317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n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dy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cur</a:t>
            </a:r>
            <a:r>
              <a:rPr sz="2317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(I)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is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fl</a:t>
            </a:r>
            <a:r>
              <a:rPr sz="2317" spc="4" dirty="0">
                <a:latin typeface="Arial"/>
                <a:cs typeface="Arial"/>
              </a:rPr>
              <a:t>o</a:t>
            </a:r>
            <a:r>
              <a:rPr sz="2317" spc="-4" dirty="0">
                <a:latin typeface="Arial"/>
                <a:cs typeface="Arial"/>
              </a:rPr>
              <a:t>wi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g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spc="4" dirty="0">
                <a:latin typeface="Arial"/>
                <a:cs typeface="Arial"/>
              </a:rPr>
              <a:t>r</a:t>
            </a:r>
            <a:r>
              <a:rPr sz="2317" spc="-4" dirty="0">
                <a:latin typeface="Arial"/>
                <a:cs typeface="Arial"/>
              </a:rPr>
              <a:t>o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-4" dirty="0">
                <a:latin typeface="Arial"/>
                <a:cs typeface="Arial"/>
              </a:rPr>
              <a:t>gh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wire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th</a:t>
            </a:r>
            <a:r>
              <a:rPr sz="2317" spc="4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n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its  mag</a:t>
            </a:r>
            <a:r>
              <a:rPr sz="2317" dirty="0">
                <a:latin typeface="Arial"/>
                <a:cs typeface="Arial"/>
              </a:rPr>
              <a:t>n</a:t>
            </a:r>
            <a:r>
              <a:rPr sz="2317" spc="-4" dirty="0">
                <a:latin typeface="Arial"/>
                <a:cs typeface="Arial"/>
              </a:rPr>
              <a:t>it</a:t>
            </a:r>
            <a:r>
              <a:rPr sz="2317" dirty="0">
                <a:latin typeface="Arial"/>
                <a:cs typeface="Arial"/>
              </a:rPr>
              <a:t>u</a:t>
            </a:r>
            <a:r>
              <a:rPr sz="2317" spc="4" dirty="0">
                <a:latin typeface="Arial"/>
                <a:cs typeface="Arial"/>
              </a:rPr>
              <a:t>d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	I	</a:t>
            </a:r>
            <a:r>
              <a:rPr sz="2317" spc="-4" dirty="0">
                <a:latin typeface="Arial"/>
                <a:cs typeface="Arial"/>
              </a:rPr>
              <a:t>must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be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s</a:t>
            </a:r>
            <a:r>
              <a:rPr sz="2317" dirty="0">
                <a:latin typeface="Arial"/>
                <a:cs typeface="Arial"/>
              </a:rPr>
              <a:t>a</a:t>
            </a:r>
            <a:r>
              <a:rPr sz="2317" spc="-4" dirty="0">
                <a:latin typeface="Arial"/>
                <a:cs typeface="Arial"/>
              </a:rPr>
              <a:t>me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all</a:t>
            </a:r>
            <a:r>
              <a:rPr sz="2317" dirty="0">
                <a:latin typeface="Arial"/>
                <a:cs typeface="Arial"/>
              </a:rPr>
              <a:t>	</a:t>
            </a:r>
            <a:r>
              <a:rPr sz="2317" spc="-4" dirty="0">
                <a:latin typeface="Arial"/>
                <a:cs typeface="Arial"/>
              </a:rPr>
              <a:t>along</a:t>
            </a:r>
            <a:r>
              <a:rPr sz="2317" dirty="0">
                <a:latin typeface="Arial"/>
                <a:cs typeface="Arial"/>
              </a:rPr>
              <a:t>		</a:t>
            </a:r>
            <a:r>
              <a:rPr sz="2317" spc="-4" dirty="0">
                <a:latin typeface="Arial"/>
                <a:cs typeface="Arial"/>
              </a:rPr>
              <a:t>li</a:t>
            </a:r>
            <a:r>
              <a:rPr sz="2317" dirty="0">
                <a:latin typeface="Arial"/>
                <a:cs typeface="Arial"/>
              </a:rPr>
              <a:t>ne;	</a:t>
            </a:r>
            <a:r>
              <a:rPr sz="2317" spc="-4" dirty="0">
                <a:latin typeface="Arial"/>
                <a:cs typeface="Arial"/>
              </a:rPr>
              <a:t>o</a:t>
            </a:r>
            <a:r>
              <a:rPr sz="2317" dirty="0">
                <a:latin typeface="Arial"/>
                <a:cs typeface="Arial"/>
              </a:rPr>
              <a:t>t</a:t>
            </a:r>
            <a:r>
              <a:rPr sz="2317" spc="-4" dirty="0">
                <a:latin typeface="Arial"/>
                <a:cs typeface="Arial"/>
              </a:rPr>
              <a:t>h</a:t>
            </a:r>
            <a:r>
              <a:rPr sz="2317" spc="4" dirty="0">
                <a:latin typeface="Arial"/>
                <a:cs typeface="Arial"/>
              </a:rPr>
              <a:t>e</a:t>
            </a:r>
            <a:r>
              <a:rPr sz="2317" spc="-4" dirty="0">
                <a:latin typeface="Arial"/>
                <a:cs typeface="Arial"/>
              </a:rPr>
              <a:t>rwi</a:t>
            </a:r>
            <a:r>
              <a:rPr sz="2317" dirty="0">
                <a:latin typeface="Arial"/>
                <a:cs typeface="Arial"/>
              </a:rPr>
              <a:t>s</a:t>
            </a:r>
            <a:r>
              <a:rPr sz="2317" spc="-4" dirty="0">
                <a:latin typeface="Arial"/>
                <a:cs typeface="Arial"/>
              </a:rPr>
              <a:t>e</a:t>
            </a:r>
            <a:r>
              <a:rPr sz="2317" dirty="0">
                <a:latin typeface="Arial"/>
                <a:cs typeface="Arial"/>
              </a:rPr>
              <a:t>		</a:t>
            </a:r>
            <a:r>
              <a:rPr sz="2317" spc="-4" dirty="0">
                <a:latin typeface="Arial"/>
                <a:cs typeface="Arial"/>
              </a:rPr>
              <a:t>charge</a:t>
            </a:r>
            <a:endParaRPr sz="2317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05319" y="5343458"/>
            <a:ext cx="275371" cy="18919"/>
          </a:xfrm>
          <a:custGeom>
            <a:avLst/>
            <a:gdLst/>
            <a:ahLst/>
            <a:cxnLst/>
            <a:rect l="l" t="t" r="r" b="b"/>
            <a:pathLst>
              <a:path w="332740" h="22860">
                <a:moveTo>
                  <a:pt x="332231" y="0"/>
                </a:moveTo>
                <a:lnTo>
                  <a:pt x="0" y="0"/>
                </a:lnTo>
                <a:lnTo>
                  <a:pt x="0" y="22860"/>
                </a:lnTo>
                <a:lnTo>
                  <a:pt x="332231" y="22860"/>
                </a:lnTo>
                <a:lnTo>
                  <a:pt x="332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7" name="object 17"/>
          <p:cNvSpPr txBox="1"/>
          <p:nvPr/>
        </p:nvSpPr>
        <p:spPr>
          <a:xfrm>
            <a:off x="7315725" y="5360382"/>
            <a:ext cx="248044" cy="270713"/>
          </a:xfrm>
          <a:prstGeom prst="rect">
            <a:avLst/>
          </a:prstGeom>
        </p:spPr>
        <p:txBody>
          <a:bodyPr vert="horz" wrap="square" lIns="0" tIns="9459" rIns="0" bIns="0" rtlCol="0">
            <a:spAutoFit/>
          </a:bodyPr>
          <a:lstStyle/>
          <a:p>
            <a:pPr marL="10511">
              <a:spcBef>
                <a:spcPts val="74"/>
              </a:spcBef>
            </a:pPr>
            <a:r>
              <a:rPr sz="1697" spc="-658" dirty="0">
                <a:latin typeface="IPAPMincho"/>
                <a:cs typeface="IPAPMincho"/>
              </a:rPr>
              <a:t>𝜕</a:t>
            </a:r>
            <a:r>
              <a:rPr sz="1697" spc="-956" dirty="0">
                <a:latin typeface="IPAPMincho"/>
                <a:cs typeface="IPAPMincho"/>
              </a:rPr>
              <a:t>𝑡</a:t>
            </a:r>
            <a:endParaRPr sz="1697">
              <a:latin typeface="IPAPMincho"/>
              <a:cs typeface="IPAPMinch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11056" y="5147442"/>
            <a:ext cx="140943" cy="70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9" name="object 19"/>
          <p:cNvSpPr txBox="1"/>
          <p:nvPr/>
        </p:nvSpPr>
        <p:spPr>
          <a:xfrm>
            <a:off x="1913472" y="5133358"/>
            <a:ext cx="8255350" cy="36671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31532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would be piling up </a:t>
            </a:r>
            <a:r>
              <a:rPr sz="2317" dirty="0">
                <a:latin typeface="Arial"/>
                <a:cs typeface="Arial"/>
              </a:rPr>
              <a:t>somewhere. </a:t>
            </a:r>
            <a:r>
              <a:rPr sz="2317" spc="-4" dirty="0">
                <a:latin typeface="Arial"/>
                <a:cs typeface="Arial"/>
              </a:rPr>
              <a:t>Because </a:t>
            </a:r>
            <a:r>
              <a:rPr sz="2545" spc="-956" baseline="44715" dirty="0">
                <a:latin typeface="IPAPMincho"/>
                <a:cs typeface="IPAPMincho"/>
              </a:rPr>
              <a:t>𝜕𝜌</a:t>
            </a:r>
            <a:r>
              <a:rPr sz="2545" spc="266" baseline="44715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 </a:t>
            </a:r>
            <a:r>
              <a:rPr sz="2317" spc="-79" dirty="0">
                <a:latin typeface="IPAPMincho"/>
                <a:cs typeface="IPAPMincho"/>
              </a:rPr>
              <a:t>0</a:t>
            </a:r>
            <a:r>
              <a:rPr sz="2317" spc="-79" dirty="0">
                <a:latin typeface="Arial"/>
                <a:cs typeface="Arial"/>
              </a:rPr>
              <a:t>, </a:t>
            </a:r>
            <a:r>
              <a:rPr sz="2317" dirty="0">
                <a:latin typeface="Arial"/>
                <a:cs typeface="Arial"/>
              </a:rPr>
              <a:t>hence </a:t>
            </a:r>
            <a:r>
              <a:rPr sz="2317" spc="-455" dirty="0">
                <a:latin typeface="IPAPMincho"/>
                <a:cs typeface="IPAPMincho"/>
              </a:rPr>
              <a:t>𝛻. </a:t>
            </a:r>
            <a:r>
              <a:rPr sz="2317" spc="-2065" dirty="0">
                <a:latin typeface="IPAPMincho"/>
                <a:cs typeface="IPAPMincho"/>
              </a:rPr>
              <a:t>𝐽</a:t>
            </a:r>
            <a:r>
              <a:rPr sz="3476" spc="974" baseline="10912" dirty="0">
                <a:latin typeface="IPAPMincho"/>
                <a:cs typeface="IPAPMincho"/>
              </a:rPr>
              <a:t> </a:t>
            </a:r>
            <a:r>
              <a:rPr sz="2317" spc="294" dirty="0">
                <a:latin typeface="IPAPMincho"/>
                <a:cs typeface="IPAPMincho"/>
              </a:rPr>
              <a:t>=</a:t>
            </a:r>
            <a:r>
              <a:rPr sz="2317" spc="-223" dirty="0">
                <a:latin typeface="IPAPMincho"/>
                <a:cs typeface="IPAPMincho"/>
              </a:rPr>
              <a:t> </a:t>
            </a:r>
            <a:r>
              <a:rPr sz="2317" spc="-153" dirty="0">
                <a:latin typeface="IPAPMincho"/>
                <a:cs typeface="IPAPMincho"/>
              </a:rPr>
              <a:t>0</a:t>
            </a:r>
            <a:endParaRPr sz="2317">
              <a:latin typeface="IPAPMincho"/>
              <a:cs typeface="IPAPMincho"/>
            </a:endParaRPr>
          </a:p>
        </p:txBody>
      </p:sp>
      <p:pic>
        <p:nvPicPr>
          <p:cNvPr id="20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0769" y="0"/>
            <a:ext cx="9912451" cy="687721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dirty="0"/>
              <a:t>Problem with </a:t>
            </a:r>
            <a:r>
              <a:rPr spc="-17" dirty="0"/>
              <a:t>Ampere’s </a:t>
            </a:r>
            <a:r>
              <a:rPr spc="-4" dirty="0"/>
              <a:t>Circuital</a:t>
            </a:r>
            <a:r>
              <a:rPr spc="-174" dirty="0"/>
              <a:t> </a:t>
            </a:r>
            <a:r>
              <a:rPr dirty="0"/>
              <a:t>Law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4492" y="767634"/>
            <a:ext cx="4303986" cy="107979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dirty="0">
                <a:latin typeface="Arial"/>
                <a:cs typeface="Arial"/>
              </a:rPr>
              <a:t>circuital </a:t>
            </a:r>
            <a:r>
              <a:rPr sz="2317" spc="-4" dirty="0">
                <a:latin typeface="Arial"/>
                <a:cs typeface="Arial"/>
              </a:rPr>
              <a:t>law </a:t>
            </a:r>
            <a:r>
              <a:rPr sz="2317" dirty="0">
                <a:latin typeface="Arial"/>
                <a:cs typeface="Arial"/>
              </a:rPr>
              <a:t>states</a:t>
            </a:r>
            <a:r>
              <a:rPr sz="2317" spc="-62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2317">
              <a:latin typeface="Arial"/>
              <a:cs typeface="Arial"/>
            </a:endParaRPr>
          </a:p>
          <a:p>
            <a:pPr marL="10511">
              <a:spcBef>
                <a:spcPts val="4"/>
              </a:spcBef>
            </a:pPr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70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2509" y="823962"/>
            <a:ext cx="1881727" cy="425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/>
          <p:nvPr/>
        </p:nvSpPr>
        <p:spPr>
          <a:xfrm>
            <a:off x="6243596" y="1970060"/>
            <a:ext cx="2999167" cy="421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9" name="object 9"/>
          <p:cNvSpPr txBox="1"/>
          <p:nvPr/>
        </p:nvSpPr>
        <p:spPr>
          <a:xfrm>
            <a:off x="2066670" y="2764221"/>
            <a:ext cx="8180201" cy="1436370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 algn="just">
              <a:spcBef>
                <a:spcPts val="79"/>
              </a:spcBef>
            </a:pP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As discussed </a:t>
            </a:r>
            <a:r>
              <a:rPr sz="2317" i="1" dirty="0">
                <a:solidFill>
                  <a:srgbClr val="FF0000"/>
                </a:solidFill>
                <a:latin typeface="Arial"/>
                <a:cs typeface="Arial"/>
              </a:rPr>
              <a:t>before divergence of </a:t>
            </a: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curl for </a:t>
            </a:r>
            <a:r>
              <a:rPr sz="2317" i="1" dirty="0">
                <a:solidFill>
                  <a:srgbClr val="FF0000"/>
                </a:solidFill>
                <a:latin typeface="Arial"/>
                <a:cs typeface="Arial"/>
              </a:rPr>
              <a:t>any </a:t>
            </a:r>
            <a:r>
              <a:rPr sz="2317" i="1" spc="-4" dirty="0">
                <a:solidFill>
                  <a:srgbClr val="FF0000"/>
                </a:solidFill>
                <a:latin typeface="Arial"/>
                <a:cs typeface="Arial"/>
              </a:rPr>
              <a:t>vector is zero </a:t>
            </a:r>
            <a:r>
              <a:rPr sz="2317" spc="-4" dirty="0">
                <a:latin typeface="Arial"/>
                <a:cs typeface="Arial"/>
              </a:rPr>
              <a:t>,  </a:t>
            </a:r>
            <a:r>
              <a:rPr sz="2317" dirty="0">
                <a:latin typeface="Arial"/>
                <a:cs typeface="Arial"/>
              </a:rPr>
              <a:t>so, </a:t>
            </a:r>
            <a:r>
              <a:rPr sz="2317" spc="-4" dirty="0">
                <a:latin typeface="Arial"/>
                <a:cs typeface="Arial"/>
              </a:rPr>
              <a:t>L.H.S. is zero </a:t>
            </a:r>
            <a:r>
              <a:rPr sz="2317" dirty="0">
                <a:latin typeface="Arial"/>
                <a:cs typeface="Arial"/>
              </a:rPr>
              <a:t>but </a:t>
            </a:r>
            <a:r>
              <a:rPr sz="2317" spc="-4" dirty="0">
                <a:latin typeface="Arial"/>
                <a:cs typeface="Arial"/>
              </a:rPr>
              <a:t>R. H.S. might </a:t>
            </a:r>
            <a:r>
              <a:rPr sz="2317" dirty="0">
                <a:latin typeface="Arial"/>
                <a:cs typeface="Arial"/>
              </a:rPr>
              <a:t>not </a:t>
            </a:r>
            <a:r>
              <a:rPr sz="2317" spc="-4" dirty="0">
                <a:latin typeface="Arial"/>
                <a:cs typeface="Arial"/>
              </a:rPr>
              <a:t>be zero </a:t>
            </a:r>
            <a:r>
              <a:rPr sz="2317" spc="-12" dirty="0">
                <a:latin typeface="Arial"/>
                <a:cs typeface="Arial"/>
              </a:rPr>
              <a:t>necessarily. </a:t>
            </a:r>
            <a:r>
              <a:rPr sz="2317" spc="617" dirty="0">
                <a:latin typeface="Arial"/>
                <a:cs typeface="Arial"/>
              </a:rPr>
              <a:t> </a:t>
            </a:r>
            <a:r>
              <a:rPr sz="2317" spc="-21" dirty="0">
                <a:latin typeface="Arial"/>
                <a:cs typeface="Arial"/>
              </a:rPr>
              <a:t>Actually. </a:t>
            </a:r>
            <a:r>
              <a:rPr sz="2317" spc="-4" dirty="0">
                <a:latin typeface="Arial"/>
                <a:cs typeface="Arial"/>
              </a:rPr>
              <a:t>R.H.S. is zero </a:t>
            </a:r>
            <a:r>
              <a:rPr sz="2317" dirty="0">
                <a:latin typeface="Arial"/>
                <a:cs typeface="Arial"/>
              </a:rPr>
              <a:t>only </a:t>
            </a:r>
            <a:r>
              <a:rPr sz="2317" spc="-4" dirty="0">
                <a:latin typeface="Arial"/>
                <a:cs typeface="Arial"/>
              </a:rPr>
              <a:t>when a steady current is </a:t>
            </a:r>
            <a:r>
              <a:rPr sz="2317" dirty="0">
                <a:latin typeface="Arial"/>
                <a:cs typeface="Arial"/>
              </a:rPr>
              <a:t>flowing  </a:t>
            </a:r>
            <a:r>
              <a:rPr sz="2317" spc="-4" dirty="0">
                <a:latin typeface="Arial"/>
                <a:cs typeface="Arial"/>
              </a:rPr>
              <a:t>(As </a:t>
            </a:r>
            <a:r>
              <a:rPr sz="2317" dirty="0">
                <a:latin typeface="Arial"/>
                <a:cs typeface="Arial"/>
              </a:rPr>
              <a:t>discussed </a:t>
            </a:r>
            <a:r>
              <a:rPr sz="2317" spc="-4" dirty="0">
                <a:latin typeface="Arial"/>
                <a:cs typeface="Arial"/>
              </a:rPr>
              <a:t>in </a:t>
            </a:r>
            <a:r>
              <a:rPr sz="2317" dirty="0">
                <a:latin typeface="Arial"/>
                <a:cs typeface="Arial"/>
              </a:rPr>
              <a:t>continuity</a:t>
            </a:r>
            <a:r>
              <a:rPr sz="2317" spc="12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equation).</a:t>
            </a:r>
            <a:endParaRPr sz="2317">
              <a:latin typeface="Arial"/>
              <a:cs typeface="Arial"/>
            </a:endParaRPr>
          </a:p>
        </p:txBody>
      </p:sp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956" y="0"/>
            <a:ext cx="9515636" cy="564610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lang="en-US" sz="3600" dirty="0" smtClean="0"/>
              <a:t>         </a:t>
            </a:r>
            <a:r>
              <a:rPr sz="3600" smtClean="0"/>
              <a:t>Problem </a:t>
            </a:r>
            <a:r>
              <a:rPr sz="3600" dirty="0"/>
              <a:t>with </a:t>
            </a:r>
            <a:r>
              <a:rPr sz="3600" spc="-17" dirty="0"/>
              <a:t>Ampere’s </a:t>
            </a:r>
            <a:r>
              <a:rPr sz="3600" spc="-4" dirty="0"/>
              <a:t>Circuital</a:t>
            </a:r>
            <a:r>
              <a:rPr sz="3600" spc="-174" dirty="0"/>
              <a:t> </a:t>
            </a:r>
            <a:r>
              <a:rPr sz="3600"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2172353" y="909540"/>
            <a:ext cx="4362434" cy="287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7156737" y="1857945"/>
            <a:ext cx="2874317" cy="849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146884" y="4169454"/>
            <a:ext cx="8250621" cy="1079799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 marR="4204" algn="just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There </a:t>
            </a:r>
            <a:r>
              <a:rPr sz="2317" dirty="0">
                <a:latin typeface="Arial"/>
                <a:cs typeface="Arial"/>
              </a:rPr>
              <a:t>could </a:t>
            </a:r>
            <a:r>
              <a:rPr sz="2317" spc="-4" dirty="0">
                <a:latin typeface="Arial"/>
                <a:cs typeface="Arial"/>
              </a:rPr>
              <a:t>be two </a:t>
            </a:r>
            <a:r>
              <a:rPr sz="2317" dirty="0">
                <a:latin typeface="Arial"/>
                <a:cs typeface="Arial"/>
              </a:rPr>
              <a:t>surfaces </a:t>
            </a:r>
            <a:r>
              <a:rPr sz="2317" spc="-4" dirty="0">
                <a:latin typeface="Arial"/>
                <a:cs typeface="Arial"/>
              </a:rPr>
              <a:t>for which closed path is </a:t>
            </a:r>
            <a:r>
              <a:rPr sz="2317" dirty="0">
                <a:latin typeface="Arial"/>
                <a:cs typeface="Arial"/>
              </a:rPr>
              <a:t>boundary  </a:t>
            </a:r>
            <a:r>
              <a:rPr sz="2317" spc="-4" dirty="0">
                <a:latin typeface="Arial"/>
                <a:cs typeface="Arial"/>
              </a:rPr>
              <a:t>and for </a:t>
            </a:r>
            <a:r>
              <a:rPr sz="2317" dirty="0">
                <a:latin typeface="Arial"/>
                <a:cs typeface="Arial"/>
              </a:rPr>
              <a:t>both surfaces </a:t>
            </a:r>
            <a:r>
              <a:rPr sz="2317" spc="-4" dirty="0">
                <a:latin typeface="Arial"/>
                <a:cs typeface="Arial"/>
              </a:rPr>
              <a:t>same </a:t>
            </a:r>
            <a:r>
              <a:rPr sz="2317" dirty="0">
                <a:latin typeface="Arial"/>
                <a:cs typeface="Arial"/>
              </a:rPr>
              <a:t>amount </a:t>
            </a:r>
            <a:r>
              <a:rPr sz="2317" spc="-4" dirty="0">
                <a:latin typeface="Arial"/>
                <a:cs typeface="Arial"/>
              </a:rPr>
              <a:t>of current </a:t>
            </a:r>
            <a:r>
              <a:rPr sz="2317" dirty="0">
                <a:latin typeface="Arial"/>
                <a:cs typeface="Arial"/>
              </a:rPr>
              <a:t>pierces </a:t>
            </a:r>
            <a:r>
              <a:rPr sz="2317" spc="-4" dirty="0">
                <a:latin typeface="Arial"/>
                <a:cs typeface="Arial"/>
              </a:rPr>
              <a:t>the  </a:t>
            </a:r>
            <a:r>
              <a:rPr sz="2317" dirty="0">
                <a:latin typeface="Arial"/>
                <a:cs typeface="Arial"/>
              </a:rPr>
              <a:t>surface. </a:t>
            </a:r>
            <a:r>
              <a:rPr sz="2317" spc="-4" dirty="0">
                <a:latin typeface="Arial"/>
                <a:cs typeface="Arial"/>
              </a:rPr>
              <a:t>So, </a:t>
            </a:r>
            <a:r>
              <a:rPr sz="2317" spc="-8" dirty="0">
                <a:solidFill>
                  <a:srgbClr val="FF0000"/>
                </a:solidFill>
                <a:latin typeface="Arial"/>
                <a:cs typeface="Arial"/>
              </a:rPr>
              <a:t>Ampere’s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law works</a:t>
            </a:r>
            <a:r>
              <a:rPr sz="2317" spc="-9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fine!!</a:t>
            </a:r>
            <a:endParaRPr sz="2317">
              <a:latin typeface="Arial"/>
              <a:cs typeface="Arial"/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090066" cy="503055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z="3200" dirty="0"/>
              <a:t>Problem with </a:t>
            </a:r>
            <a:r>
              <a:rPr sz="3200" spc="-17" dirty="0"/>
              <a:t>Ampere’s </a:t>
            </a:r>
            <a:r>
              <a:rPr sz="3200" spc="-4" dirty="0"/>
              <a:t>Circuital</a:t>
            </a:r>
            <a:r>
              <a:rPr sz="3200" spc="-174" dirty="0"/>
              <a:t> </a:t>
            </a:r>
            <a:r>
              <a:rPr sz="3200"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2051271" y="881710"/>
            <a:ext cx="4665215" cy="2790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7597030" y="1798789"/>
            <a:ext cx="2708903" cy="80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025302" y="3920044"/>
            <a:ext cx="8343637" cy="2048561"/>
          </a:xfrm>
          <a:prstGeom prst="rect">
            <a:avLst/>
          </a:prstGeom>
        </p:spPr>
        <p:txBody>
          <a:bodyPr vert="horz" wrap="square" lIns="0" tIns="11036" rIns="0" bIns="0" rtlCol="0">
            <a:spAutoFit/>
          </a:bodyPr>
          <a:lstStyle/>
          <a:p>
            <a:pPr marL="10511" marR="4204" algn="just">
              <a:spcBef>
                <a:spcPts val="87"/>
              </a:spcBef>
            </a:pPr>
            <a:r>
              <a:rPr sz="2648" dirty="0">
                <a:latin typeface="Arial"/>
                <a:cs typeface="Arial"/>
              </a:rPr>
              <a:t>But </a:t>
            </a:r>
            <a:r>
              <a:rPr sz="2648" spc="-4" dirty="0">
                <a:latin typeface="Arial"/>
                <a:cs typeface="Arial"/>
              </a:rPr>
              <a:t>when charge is piling up somewhere </a:t>
            </a:r>
            <a:r>
              <a:rPr sz="2648" dirty="0">
                <a:latin typeface="Arial"/>
                <a:cs typeface="Arial"/>
              </a:rPr>
              <a:t>like </a:t>
            </a:r>
            <a:r>
              <a:rPr sz="2648" spc="-4" dirty="0">
                <a:latin typeface="Arial"/>
                <a:cs typeface="Arial"/>
              </a:rPr>
              <a:t>in </a:t>
            </a:r>
            <a:r>
              <a:rPr sz="2648" dirty="0">
                <a:latin typeface="Arial"/>
                <a:cs typeface="Arial"/>
              </a:rPr>
              <a:t>case </a:t>
            </a:r>
            <a:r>
              <a:rPr sz="2648" spc="-8" dirty="0">
                <a:latin typeface="Arial"/>
                <a:cs typeface="Arial"/>
              </a:rPr>
              <a:t>of  </a:t>
            </a:r>
            <a:r>
              <a:rPr sz="2648" spc="-17" dirty="0">
                <a:latin typeface="Arial"/>
                <a:cs typeface="Arial"/>
              </a:rPr>
              <a:t>capacitor, </a:t>
            </a:r>
            <a:r>
              <a:rPr sz="2648" spc="-12" dirty="0">
                <a:solidFill>
                  <a:srgbClr val="FF0000"/>
                </a:solidFill>
                <a:latin typeface="Arial"/>
                <a:cs typeface="Arial"/>
              </a:rPr>
              <a:t>Ampere’s </a:t>
            </a:r>
            <a:r>
              <a:rPr sz="2648" spc="-4" dirty="0">
                <a:solidFill>
                  <a:srgbClr val="FF0000"/>
                </a:solidFill>
                <a:latin typeface="Arial"/>
                <a:cs typeface="Arial"/>
              </a:rPr>
              <a:t>circuital </a:t>
            </a:r>
            <a:r>
              <a:rPr sz="2648" dirty="0">
                <a:solidFill>
                  <a:srgbClr val="FF0000"/>
                </a:solidFill>
                <a:latin typeface="Arial"/>
                <a:cs typeface="Arial"/>
              </a:rPr>
              <a:t>law </a:t>
            </a:r>
            <a:r>
              <a:rPr sz="2648" spc="-4" dirty="0">
                <a:solidFill>
                  <a:srgbClr val="FF0000"/>
                </a:solidFill>
                <a:latin typeface="Arial"/>
                <a:cs typeface="Arial"/>
              </a:rPr>
              <a:t>fails</a:t>
            </a:r>
            <a:r>
              <a:rPr sz="2648" spc="-4" dirty="0">
                <a:latin typeface="Arial"/>
                <a:cs typeface="Arial"/>
              </a:rPr>
              <a:t>. </a:t>
            </a:r>
            <a:r>
              <a:rPr sz="2648" dirty="0">
                <a:latin typeface="Arial"/>
                <a:cs typeface="Arial"/>
              </a:rPr>
              <a:t>Again for closed  </a:t>
            </a:r>
            <a:r>
              <a:rPr sz="2648" spc="-4" dirty="0">
                <a:latin typeface="Arial"/>
                <a:cs typeface="Arial"/>
              </a:rPr>
              <a:t>path as </a:t>
            </a:r>
            <a:r>
              <a:rPr sz="2648" spc="-25" dirty="0">
                <a:latin typeface="Arial"/>
                <a:cs typeface="Arial"/>
              </a:rPr>
              <a:t>boundary, </a:t>
            </a:r>
            <a:r>
              <a:rPr sz="2648" spc="-4" dirty="0">
                <a:latin typeface="Arial"/>
                <a:cs typeface="Arial"/>
              </a:rPr>
              <a:t>there </a:t>
            </a:r>
            <a:r>
              <a:rPr sz="2648" dirty="0">
                <a:latin typeface="Arial"/>
                <a:cs typeface="Arial"/>
              </a:rPr>
              <a:t>are 2 </a:t>
            </a:r>
            <a:r>
              <a:rPr sz="2648" spc="-4" dirty="0">
                <a:latin typeface="Arial"/>
                <a:cs typeface="Arial"/>
              </a:rPr>
              <a:t>surfaces </a:t>
            </a:r>
            <a:r>
              <a:rPr sz="2648" dirty="0">
                <a:latin typeface="Arial"/>
                <a:cs typeface="Arial"/>
              </a:rPr>
              <a:t>shown </a:t>
            </a:r>
            <a:r>
              <a:rPr sz="2648" spc="-4" dirty="0">
                <a:latin typeface="Arial"/>
                <a:cs typeface="Arial"/>
              </a:rPr>
              <a:t>in Fig.  and for surface 1, current </a:t>
            </a:r>
            <a:r>
              <a:rPr sz="2648" i="1" dirty="0">
                <a:latin typeface="Arial"/>
                <a:cs typeface="Arial"/>
              </a:rPr>
              <a:t>I </a:t>
            </a:r>
            <a:r>
              <a:rPr sz="2648" spc="-4" dirty="0">
                <a:latin typeface="Arial"/>
                <a:cs typeface="Arial"/>
              </a:rPr>
              <a:t>pierces it but no current  pierces </a:t>
            </a:r>
            <a:r>
              <a:rPr sz="2648" dirty="0">
                <a:latin typeface="Arial"/>
                <a:cs typeface="Arial"/>
              </a:rPr>
              <a:t>surface 2 which </a:t>
            </a:r>
            <a:r>
              <a:rPr sz="2648" spc="-4" dirty="0">
                <a:latin typeface="Arial"/>
                <a:cs typeface="Arial"/>
              </a:rPr>
              <a:t>is</a:t>
            </a:r>
            <a:r>
              <a:rPr sz="2648" spc="-66" dirty="0">
                <a:latin typeface="Arial"/>
                <a:cs typeface="Arial"/>
              </a:rPr>
              <a:t> </a:t>
            </a:r>
            <a:r>
              <a:rPr sz="2648" spc="-17" dirty="0">
                <a:latin typeface="Arial"/>
                <a:cs typeface="Arial"/>
              </a:rPr>
              <a:t>contradictory.</a:t>
            </a:r>
            <a:endParaRPr sz="2648">
              <a:latin typeface="Arial"/>
              <a:cs typeface="Arial"/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1" y="-109743"/>
            <a:ext cx="10010217" cy="503055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z="3200" b="1" spc="-4" dirty="0"/>
              <a:t>How Maxwell fixed </a:t>
            </a:r>
            <a:r>
              <a:rPr sz="3200" b="1" spc="-17" dirty="0"/>
              <a:t>Ampere’s </a:t>
            </a:r>
            <a:r>
              <a:rPr sz="3200" b="1" spc="-4" dirty="0"/>
              <a:t>Circuital</a:t>
            </a:r>
            <a:r>
              <a:rPr sz="3200" b="1" spc="-157" dirty="0"/>
              <a:t> </a:t>
            </a:r>
            <a:r>
              <a:rPr sz="3200" b="1"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6944914" y="1373624"/>
            <a:ext cx="1723966" cy="3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6736734" y="2182014"/>
            <a:ext cx="2933603" cy="387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2041193" y="718761"/>
            <a:ext cx="8192288" cy="2725762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4" dirty="0">
                <a:latin typeface="Arial"/>
                <a:cs typeface="Arial"/>
              </a:rPr>
              <a:t>Maxwell </a:t>
            </a:r>
            <a:r>
              <a:rPr sz="2317" dirty="0">
                <a:latin typeface="Arial"/>
                <a:cs typeface="Arial"/>
              </a:rPr>
              <a:t>fixed </a:t>
            </a:r>
            <a:r>
              <a:rPr sz="2317" spc="-4" dirty="0">
                <a:latin typeface="Arial"/>
                <a:cs typeface="Arial"/>
              </a:rPr>
              <a:t>it by purely </a:t>
            </a:r>
            <a:r>
              <a:rPr sz="2317" dirty="0">
                <a:latin typeface="Arial"/>
                <a:cs typeface="Arial"/>
              </a:rPr>
              <a:t>theoretical</a:t>
            </a:r>
            <a:r>
              <a:rPr sz="2317" spc="41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arguments.</a:t>
            </a:r>
            <a:endParaRPr sz="2317">
              <a:latin typeface="Arial"/>
              <a:cs typeface="Arial"/>
            </a:endParaRPr>
          </a:p>
          <a:p>
            <a:pPr marL="10511">
              <a:spcBef>
                <a:spcPts val="2292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 states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145">
              <a:latin typeface="Arial"/>
              <a:cs typeface="Arial"/>
            </a:endParaRPr>
          </a:p>
          <a:p>
            <a:pPr marL="61487"/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  <a:p>
            <a:pPr marL="173949">
              <a:spcBef>
                <a:spcPts val="1192"/>
              </a:spcBef>
            </a:pPr>
            <a:r>
              <a:rPr sz="2317" spc="-4" dirty="0">
                <a:latin typeface="Arial"/>
                <a:cs typeface="Arial"/>
              </a:rPr>
              <a:t>L.H.S. is </a:t>
            </a:r>
            <a:r>
              <a:rPr sz="2317" dirty="0">
                <a:latin typeface="Arial"/>
                <a:cs typeface="Arial"/>
              </a:rPr>
              <a:t>zero but </a:t>
            </a:r>
            <a:r>
              <a:rPr sz="2317" spc="-4" dirty="0">
                <a:latin typeface="Arial"/>
                <a:cs typeface="Arial"/>
              </a:rPr>
              <a:t>R. H.S. </a:t>
            </a:r>
            <a:r>
              <a:rPr sz="2317" dirty="0">
                <a:latin typeface="Arial"/>
                <a:cs typeface="Arial"/>
              </a:rPr>
              <a:t>might not </a:t>
            </a:r>
            <a:r>
              <a:rPr sz="2317" spc="-4" dirty="0">
                <a:latin typeface="Arial"/>
                <a:cs typeface="Arial"/>
              </a:rPr>
              <a:t>be </a:t>
            </a:r>
            <a:r>
              <a:rPr sz="2317" dirty="0">
                <a:latin typeface="Arial"/>
                <a:cs typeface="Arial"/>
              </a:rPr>
              <a:t>zero </a:t>
            </a:r>
            <a:r>
              <a:rPr sz="2317" spc="-4" dirty="0">
                <a:latin typeface="Arial"/>
                <a:cs typeface="Arial"/>
              </a:rPr>
              <a:t>which is </a:t>
            </a:r>
            <a:r>
              <a:rPr sz="2317" dirty="0">
                <a:latin typeface="Arial"/>
                <a:cs typeface="Arial"/>
              </a:rPr>
              <a:t>issue.</a:t>
            </a:r>
            <a:r>
              <a:rPr sz="2317" spc="54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R.</a:t>
            </a:r>
            <a:endParaRPr sz="2317">
              <a:latin typeface="Arial"/>
              <a:cs typeface="Arial"/>
            </a:endParaRPr>
          </a:p>
          <a:p>
            <a:pPr marL="173949"/>
            <a:r>
              <a:rPr sz="2317" spc="-4" dirty="0">
                <a:latin typeface="Arial"/>
                <a:cs typeface="Arial"/>
              </a:rPr>
              <a:t>H.S. </a:t>
            </a:r>
            <a:r>
              <a:rPr sz="2317" dirty="0">
                <a:latin typeface="Arial"/>
                <a:cs typeface="Arial"/>
              </a:rPr>
              <a:t>can </a:t>
            </a:r>
            <a:r>
              <a:rPr sz="2317" spc="-4" dirty="0">
                <a:latin typeface="Arial"/>
                <a:cs typeface="Arial"/>
              </a:rPr>
              <a:t>be rewritten using </a:t>
            </a:r>
            <a:r>
              <a:rPr sz="2317" dirty="0">
                <a:latin typeface="Arial"/>
                <a:cs typeface="Arial"/>
              </a:rPr>
              <a:t>continuity equation</a:t>
            </a:r>
            <a:r>
              <a:rPr sz="2317" spc="3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:</a:t>
            </a:r>
            <a:endParaRPr sz="231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0905" y="3579477"/>
            <a:ext cx="1731598" cy="707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6083397" y="3585795"/>
            <a:ext cx="3936295" cy="572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/>
          <p:nvPr/>
        </p:nvSpPr>
        <p:spPr>
          <a:xfrm>
            <a:off x="3384367" y="4640130"/>
            <a:ext cx="5386711" cy="774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2" name="object 12"/>
          <p:cNvSpPr txBox="1"/>
          <p:nvPr/>
        </p:nvSpPr>
        <p:spPr>
          <a:xfrm>
            <a:off x="8115037" y="5678445"/>
            <a:ext cx="1590741" cy="316209"/>
          </a:xfrm>
          <a:prstGeom prst="rect">
            <a:avLst/>
          </a:prstGeom>
        </p:spPr>
        <p:txBody>
          <a:bodyPr vert="horz" wrap="square" lIns="0" tIns="10510" rIns="0" bIns="0" rtlCol="0">
            <a:spAutoFit/>
          </a:bodyPr>
          <a:lstStyle/>
          <a:p>
            <a:pPr marL="10511">
              <a:spcBef>
                <a:spcPts val="83"/>
              </a:spcBef>
            </a:pPr>
            <a:r>
              <a:rPr sz="1986" dirty="0">
                <a:latin typeface="Arial"/>
                <a:cs typeface="Arial"/>
              </a:rPr>
              <a:t>……………(1)</a:t>
            </a:r>
            <a:endParaRPr sz="1986">
              <a:latin typeface="Arial"/>
              <a:cs typeface="Arial"/>
            </a:endParaRPr>
          </a:p>
        </p:txBody>
      </p:sp>
      <p:pic>
        <p:nvPicPr>
          <p:cNvPr id="13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10148240" cy="503055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z="3200" b="1" spc="-4" dirty="0"/>
              <a:t>How Maxwell fixed </a:t>
            </a:r>
            <a:r>
              <a:rPr sz="3200" b="1" spc="-17" dirty="0"/>
              <a:t>Ampere’s </a:t>
            </a:r>
            <a:r>
              <a:rPr sz="3200" b="1" spc="-4" dirty="0"/>
              <a:t>Circuital</a:t>
            </a:r>
            <a:r>
              <a:rPr sz="3200" b="1" spc="-157" dirty="0"/>
              <a:t> </a:t>
            </a:r>
            <a:r>
              <a:rPr sz="3200" b="1" dirty="0"/>
              <a:t>Law</a:t>
            </a:r>
          </a:p>
        </p:txBody>
      </p:sp>
      <p:sp>
        <p:nvSpPr>
          <p:cNvPr id="6" name="object 6"/>
          <p:cNvSpPr/>
          <p:nvPr/>
        </p:nvSpPr>
        <p:spPr>
          <a:xfrm>
            <a:off x="6841542" y="991468"/>
            <a:ext cx="1725151" cy="3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7" name="object 7"/>
          <p:cNvSpPr/>
          <p:nvPr/>
        </p:nvSpPr>
        <p:spPr>
          <a:xfrm>
            <a:off x="6634573" y="1799858"/>
            <a:ext cx="2933603" cy="387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8" name="object 8"/>
          <p:cNvSpPr txBox="1"/>
          <p:nvPr/>
        </p:nvSpPr>
        <p:spPr>
          <a:xfrm>
            <a:off x="1938528" y="980299"/>
            <a:ext cx="8436128" cy="2826174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 states</a:t>
            </a:r>
            <a:r>
              <a:rPr sz="2317" spc="17" dirty="0">
                <a:latin typeface="Arial"/>
                <a:cs typeface="Arial"/>
              </a:rPr>
              <a:t> </a:t>
            </a:r>
            <a:r>
              <a:rPr sz="2317" dirty="0">
                <a:latin typeface="Arial"/>
                <a:cs typeface="Arial"/>
              </a:rPr>
              <a:t>that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3145">
              <a:latin typeface="Arial"/>
              <a:cs typeface="Arial"/>
            </a:endParaRPr>
          </a:p>
          <a:p>
            <a:pPr marL="61487"/>
            <a:r>
              <a:rPr sz="2317" spc="-46" dirty="0">
                <a:latin typeface="Arial"/>
                <a:cs typeface="Arial"/>
              </a:rPr>
              <a:t>Taking </a:t>
            </a:r>
            <a:r>
              <a:rPr sz="2317" spc="-4" dirty="0">
                <a:latin typeface="Arial"/>
                <a:cs typeface="Arial"/>
              </a:rPr>
              <a:t>divergence on </a:t>
            </a:r>
            <a:r>
              <a:rPr sz="2317" dirty="0">
                <a:latin typeface="Arial"/>
                <a:cs typeface="Arial"/>
              </a:rPr>
              <a:t>both</a:t>
            </a:r>
            <a:r>
              <a:rPr sz="2317" spc="66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sides</a:t>
            </a:r>
            <a:endParaRPr sz="2317">
              <a:latin typeface="Arial"/>
              <a:cs typeface="Arial"/>
            </a:endParaRPr>
          </a:p>
          <a:p>
            <a:pPr marL="6530185">
              <a:spcBef>
                <a:spcPts val="641"/>
              </a:spcBef>
            </a:pPr>
            <a:r>
              <a:rPr sz="1986" dirty="0">
                <a:latin typeface="Arial"/>
                <a:cs typeface="Arial"/>
              </a:rPr>
              <a:t>…………(2)</a:t>
            </a:r>
            <a:endParaRPr sz="1986">
              <a:latin typeface="Arial"/>
              <a:cs typeface="Arial"/>
            </a:endParaRPr>
          </a:p>
          <a:p>
            <a:pPr marL="61487" marR="4204" algn="just">
              <a:spcBef>
                <a:spcPts val="1250"/>
              </a:spcBef>
            </a:pPr>
            <a:r>
              <a:rPr sz="2317" dirty="0">
                <a:latin typeface="Arial"/>
                <a:cs typeface="Arial"/>
              </a:rPr>
              <a:t>Problem </a:t>
            </a:r>
            <a:r>
              <a:rPr sz="2317" spc="-4" dirty="0">
                <a:latin typeface="Arial"/>
                <a:cs typeface="Arial"/>
              </a:rPr>
              <a:t>was R. H. </a:t>
            </a:r>
            <a:r>
              <a:rPr sz="2317" spc="-12" dirty="0">
                <a:latin typeface="Arial"/>
                <a:cs typeface="Arial"/>
              </a:rPr>
              <a:t>S. </a:t>
            </a:r>
            <a:r>
              <a:rPr sz="2317" spc="-8" dirty="0">
                <a:latin typeface="Arial"/>
                <a:cs typeface="Arial"/>
              </a:rPr>
              <a:t>of </a:t>
            </a:r>
            <a:r>
              <a:rPr sz="2317" spc="-4" dirty="0">
                <a:latin typeface="Arial"/>
                <a:cs typeface="Arial"/>
              </a:rPr>
              <a:t>equation (2) </a:t>
            </a:r>
            <a:r>
              <a:rPr sz="2317" dirty="0">
                <a:latin typeface="Arial"/>
                <a:cs typeface="Arial"/>
              </a:rPr>
              <a:t>not </a:t>
            </a:r>
            <a:r>
              <a:rPr sz="2317" spc="-4" dirty="0">
                <a:latin typeface="Arial"/>
                <a:cs typeface="Arial"/>
              </a:rPr>
              <a:t>being </a:t>
            </a:r>
            <a:r>
              <a:rPr sz="2317" dirty="0">
                <a:latin typeface="Arial"/>
                <a:cs typeface="Arial"/>
              </a:rPr>
              <a:t>zero, but </a:t>
            </a:r>
            <a:r>
              <a:rPr sz="2317" spc="-4" dirty="0">
                <a:latin typeface="Arial"/>
                <a:cs typeface="Arial"/>
              </a:rPr>
              <a:t>if </a:t>
            </a:r>
            <a:r>
              <a:rPr sz="2317" spc="-8" dirty="0">
                <a:latin typeface="Arial"/>
                <a:cs typeface="Arial"/>
              </a:rPr>
              <a:t>we  </a:t>
            </a:r>
            <a:r>
              <a:rPr sz="2317" dirty="0">
                <a:latin typeface="Arial"/>
                <a:cs typeface="Arial"/>
              </a:rPr>
              <a:t>add negative of </a:t>
            </a:r>
            <a:r>
              <a:rPr sz="2317" spc="-4" dirty="0">
                <a:latin typeface="Arial"/>
                <a:cs typeface="Arial"/>
              </a:rPr>
              <a:t>(1) in </a:t>
            </a:r>
            <a:r>
              <a:rPr sz="2317" dirty="0">
                <a:latin typeface="Arial"/>
                <a:cs typeface="Arial"/>
              </a:rPr>
              <a:t>equation </a:t>
            </a:r>
            <a:r>
              <a:rPr sz="2317" spc="-4" dirty="0">
                <a:latin typeface="Arial"/>
                <a:cs typeface="Arial"/>
              </a:rPr>
              <a:t>(2) R. H.S., </a:t>
            </a:r>
            <a:r>
              <a:rPr sz="2317" dirty="0">
                <a:latin typeface="Arial"/>
                <a:cs typeface="Arial"/>
              </a:rPr>
              <a:t>then </a:t>
            </a:r>
            <a:r>
              <a:rPr sz="2317" spc="-4" dirty="0">
                <a:latin typeface="Arial"/>
                <a:cs typeface="Arial"/>
              </a:rPr>
              <a:t>this too will </a:t>
            </a:r>
            <a:r>
              <a:rPr sz="2317" dirty="0">
                <a:latin typeface="Arial"/>
                <a:cs typeface="Arial"/>
              </a:rPr>
              <a:t>be  </a:t>
            </a:r>
            <a:r>
              <a:rPr sz="2317" spc="-4" dirty="0">
                <a:latin typeface="Arial"/>
                <a:cs typeface="Arial"/>
              </a:rPr>
              <a:t>zero</a:t>
            </a:r>
            <a:r>
              <a:rPr sz="2317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i.e.</a:t>
            </a:r>
            <a:endParaRPr sz="231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7520" y="3905160"/>
            <a:ext cx="4966725" cy="81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0" name="object 10"/>
          <p:cNvSpPr/>
          <p:nvPr/>
        </p:nvSpPr>
        <p:spPr>
          <a:xfrm>
            <a:off x="3736217" y="5127025"/>
            <a:ext cx="4402980" cy="887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pic>
        <p:nvPicPr>
          <p:cNvPr id="11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8677" y="480533"/>
            <a:ext cx="8665254" cy="94593"/>
          </a:xfrm>
          <a:custGeom>
            <a:avLst/>
            <a:gdLst/>
            <a:ahLst/>
            <a:cxnLst/>
            <a:rect l="l" t="t" r="r" b="b"/>
            <a:pathLst>
              <a:path w="10470515" h="114300">
                <a:moveTo>
                  <a:pt x="0" y="114300"/>
                </a:moveTo>
                <a:lnTo>
                  <a:pt x="10470007" y="114300"/>
                </a:lnTo>
                <a:lnTo>
                  <a:pt x="10470007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4492" y="-109743"/>
            <a:ext cx="9975712" cy="503055"/>
          </a:xfrm>
          <a:prstGeom prst="rect">
            <a:avLst/>
          </a:prstGeom>
        </p:spPr>
        <p:txBody>
          <a:bodyPr vert="horz" wrap="square" lIns="0" tIns="10510" rIns="0" bIns="0" rtlCol="0" anchor="ctr">
            <a:spAutoFit/>
          </a:bodyPr>
          <a:lstStyle/>
          <a:p>
            <a:pPr marL="10511">
              <a:lnSpc>
                <a:spcPct val="100000"/>
              </a:lnSpc>
              <a:spcBef>
                <a:spcPts val="83"/>
              </a:spcBef>
            </a:pPr>
            <a:r>
              <a:rPr sz="3200" b="1" spc="-4" dirty="0"/>
              <a:t>How Maxwell fixed </a:t>
            </a:r>
            <a:r>
              <a:rPr sz="3200" b="1" spc="-17" dirty="0"/>
              <a:t>Ampere’s </a:t>
            </a:r>
            <a:r>
              <a:rPr sz="3200" b="1" spc="-4" dirty="0"/>
              <a:t>Circuital</a:t>
            </a:r>
            <a:r>
              <a:rPr sz="3200" b="1" spc="-157" dirty="0"/>
              <a:t> </a:t>
            </a:r>
            <a:r>
              <a:rPr sz="3200" b="1" dirty="0"/>
              <a:t>Law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219107" y="727736"/>
            <a:ext cx="4318701" cy="1165597"/>
            <a:chOff x="2048255" y="879348"/>
            <a:chExt cx="5218430" cy="1408430"/>
          </a:xfrm>
        </p:grpSpPr>
        <p:sp>
          <p:nvSpPr>
            <p:cNvPr id="7" name="object 7"/>
            <p:cNvSpPr/>
            <p:nvPr/>
          </p:nvSpPr>
          <p:spPr>
            <a:xfrm>
              <a:off x="2170245" y="1028943"/>
              <a:ext cx="5015382" cy="11456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90"/>
            </a:p>
          </p:txBody>
        </p:sp>
        <p:sp>
          <p:nvSpPr>
            <p:cNvPr id="8" name="object 8"/>
            <p:cNvSpPr/>
            <p:nvPr/>
          </p:nvSpPr>
          <p:spPr>
            <a:xfrm>
              <a:off x="2070353" y="901446"/>
              <a:ext cx="5173980" cy="1363980"/>
            </a:xfrm>
            <a:custGeom>
              <a:avLst/>
              <a:gdLst/>
              <a:ahLst/>
              <a:cxnLst/>
              <a:rect l="l" t="t" r="r" b="b"/>
              <a:pathLst>
                <a:path w="5173980" h="1363980">
                  <a:moveTo>
                    <a:pt x="0" y="1363980"/>
                  </a:moveTo>
                  <a:lnTo>
                    <a:pt x="5173980" y="1363980"/>
                  </a:lnTo>
                  <a:lnTo>
                    <a:pt x="5173980" y="0"/>
                  </a:lnTo>
                  <a:lnTo>
                    <a:pt x="0" y="0"/>
                  </a:lnTo>
                  <a:lnTo>
                    <a:pt x="0" y="1363980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9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4492" y="1974473"/>
            <a:ext cx="8394087" cy="2181318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4830635">
              <a:spcBef>
                <a:spcPts val="79"/>
              </a:spcBef>
            </a:pPr>
            <a:r>
              <a:rPr sz="2317" spc="-8" dirty="0">
                <a:latin typeface="Arial"/>
                <a:cs typeface="Arial"/>
              </a:rPr>
              <a:t>(Maxwell’s </a:t>
            </a:r>
            <a:r>
              <a:rPr sz="2317" dirty="0">
                <a:latin typeface="Arial"/>
                <a:cs typeface="Arial"/>
              </a:rPr>
              <a:t>fourth</a:t>
            </a:r>
            <a:r>
              <a:rPr sz="2317" spc="8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equation)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2400">
              <a:latin typeface="Arial"/>
              <a:cs typeface="Arial"/>
            </a:endParaRPr>
          </a:p>
          <a:p>
            <a:pPr marL="10511" marR="4204"/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Changing electric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produces magnetic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just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as changing 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Magnetic field induces an </a:t>
            </a:r>
            <a:r>
              <a:rPr sz="2317" dirty="0">
                <a:solidFill>
                  <a:srgbClr val="FF0000"/>
                </a:solidFill>
                <a:latin typeface="Arial"/>
                <a:cs typeface="Arial"/>
              </a:rPr>
              <a:t>electric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field </a:t>
            </a:r>
            <a:r>
              <a:rPr sz="2317" spc="-8" dirty="0">
                <a:solidFill>
                  <a:srgbClr val="FF0000"/>
                </a:solidFill>
                <a:latin typeface="Arial"/>
                <a:cs typeface="Arial"/>
              </a:rPr>
              <a:t>(Faraday’s</a:t>
            </a:r>
            <a:r>
              <a:rPr sz="2317" spc="1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17" spc="-4" dirty="0">
                <a:solidFill>
                  <a:srgbClr val="FF0000"/>
                </a:solidFill>
                <a:latin typeface="Arial"/>
                <a:cs typeface="Arial"/>
              </a:rPr>
              <a:t>law)!!</a:t>
            </a:r>
            <a:endParaRPr sz="2317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2441">
              <a:latin typeface="Arial"/>
              <a:cs typeface="Arial"/>
            </a:endParaRPr>
          </a:p>
          <a:p>
            <a:pPr marL="10511">
              <a:spcBef>
                <a:spcPts val="4"/>
              </a:spcBef>
            </a:pPr>
            <a:r>
              <a:rPr sz="2317" spc="-4" dirty="0">
                <a:solidFill>
                  <a:srgbClr val="0000FF"/>
                </a:solidFill>
                <a:latin typeface="Arial"/>
                <a:cs typeface="Arial"/>
              </a:rPr>
              <a:t>Maxwell called </a:t>
            </a:r>
            <a:r>
              <a:rPr sz="2317" dirty="0">
                <a:solidFill>
                  <a:srgbClr val="0000FF"/>
                </a:solidFill>
                <a:latin typeface="Arial"/>
                <a:cs typeface="Arial"/>
              </a:rPr>
              <a:t>his extra term </a:t>
            </a:r>
            <a:r>
              <a:rPr sz="2317" spc="-4" dirty="0">
                <a:solidFill>
                  <a:srgbClr val="0000FF"/>
                </a:solidFill>
                <a:latin typeface="Arial"/>
                <a:cs typeface="Arial"/>
              </a:rPr>
              <a:t>as displacement</a:t>
            </a:r>
            <a:r>
              <a:rPr sz="2317" spc="4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17" dirty="0">
                <a:solidFill>
                  <a:srgbClr val="0000FF"/>
                </a:solidFill>
                <a:latin typeface="Arial"/>
                <a:cs typeface="Arial"/>
              </a:rPr>
              <a:t>current</a:t>
            </a:r>
            <a:endParaRPr sz="231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5925" y="4154661"/>
            <a:ext cx="1649703" cy="809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sp>
        <p:nvSpPr>
          <p:cNvPr id="11" name="object 11"/>
          <p:cNvSpPr txBox="1"/>
          <p:nvPr/>
        </p:nvSpPr>
        <p:spPr>
          <a:xfrm>
            <a:off x="1934492" y="5098253"/>
            <a:ext cx="4860509" cy="366655"/>
          </a:xfrm>
          <a:prstGeom prst="rect">
            <a:avLst/>
          </a:prstGeom>
        </p:spPr>
        <p:txBody>
          <a:bodyPr vert="horz" wrap="square" lIns="0" tIns="9985" rIns="0" bIns="0" rtlCol="0">
            <a:spAutoFit/>
          </a:bodyPr>
          <a:lstStyle/>
          <a:p>
            <a:pPr marL="10511">
              <a:spcBef>
                <a:spcPts val="79"/>
              </a:spcBef>
            </a:pPr>
            <a:r>
              <a:rPr sz="2317" spc="-37" dirty="0">
                <a:latin typeface="Arial"/>
                <a:cs typeface="Arial"/>
              </a:rPr>
              <a:t>Now, </a:t>
            </a:r>
            <a:r>
              <a:rPr sz="2317" spc="-8" dirty="0">
                <a:latin typeface="Arial"/>
                <a:cs typeface="Arial"/>
              </a:rPr>
              <a:t>Ampere’s </a:t>
            </a:r>
            <a:r>
              <a:rPr sz="2317" spc="-4" dirty="0">
                <a:latin typeface="Arial"/>
                <a:cs typeface="Arial"/>
              </a:rPr>
              <a:t>circuital law</a:t>
            </a:r>
            <a:r>
              <a:rPr sz="2317" spc="-58" dirty="0">
                <a:latin typeface="Arial"/>
                <a:cs typeface="Arial"/>
              </a:rPr>
              <a:t> </a:t>
            </a:r>
            <a:r>
              <a:rPr sz="2317" spc="-4" dirty="0">
                <a:latin typeface="Arial"/>
                <a:cs typeface="Arial"/>
              </a:rPr>
              <a:t>becomes</a:t>
            </a:r>
            <a:endParaRPr sz="2317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1199" y="5625137"/>
            <a:ext cx="5322408" cy="85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0"/>
          </a:p>
        </p:txBody>
      </p:sp>
      <p:pic>
        <p:nvPicPr>
          <p:cNvPr id="13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1803" y="0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466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Electromagnetic Field Theory BTEE-3504    </vt:lpstr>
      <vt:lpstr>Equation of continuity</vt:lpstr>
      <vt:lpstr>Equation of continuity</vt:lpstr>
      <vt:lpstr>Problem with Ampere’s Circuital Law</vt:lpstr>
      <vt:lpstr>         Problem with Ampere’s Circuital Law</vt:lpstr>
      <vt:lpstr>Problem with Ampere’s Circuital Law</vt:lpstr>
      <vt:lpstr>How Maxwell fixed Ampere’s Circuital Law</vt:lpstr>
      <vt:lpstr>How Maxwell fixed Ampere’s Circuital Law</vt:lpstr>
      <vt:lpstr>How Maxwell fixed Ampere’s Circuital Law</vt:lpstr>
      <vt:lpstr>How Maxwell fixed Ampere’s Circuital Law</vt:lpstr>
      <vt:lpstr>Maxwell’s Equations</vt:lpstr>
      <vt:lpstr>                      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Maxwell’s 1st equation: Gauss’s Law</dc:title>
  <dc:creator>Santosh Kumar</dc:creator>
  <cp:lastModifiedBy>neha</cp:lastModifiedBy>
  <cp:revision>5</cp:revision>
  <dcterms:created xsi:type="dcterms:W3CDTF">2023-07-16T07:05:49Z</dcterms:created>
  <dcterms:modified xsi:type="dcterms:W3CDTF">2023-07-27T08:48:05Z</dcterms:modified>
</cp:coreProperties>
</file>