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41"/>
    <p:restoredTop sz="94729"/>
  </p:normalViewPr>
  <p:slideViewPr>
    <p:cSldViewPr>
      <p:cViewPr>
        <p:scale>
          <a:sx n="55" d="100"/>
          <a:sy n="55" d="100"/>
        </p:scale>
        <p:origin x="-1194" y="-3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AUTOMOBILE ENGINEERING (BTME-3504)</a:t>
            </a:r>
            <a:endParaRPr lang="en-US" b="1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b="1" dirty="0" smtClean="0"/>
              <a:t>Prepared by:  Er. Amrinder Singh </a:t>
            </a:r>
            <a:r>
              <a:rPr lang="en-IN" sz="4000" b="1" dirty="0" err="1" smtClean="0"/>
              <a:t>Pannu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B.Tech-ME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5</a:t>
            </a:r>
            <a:r>
              <a:rPr lang="en-US" sz="9600" baseline="30000" dirty="0" smtClean="0">
                <a:latin typeface="+mn-lt"/>
              </a:rPr>
              <a:t>th</a:t>
            </a:r>
            <a:r>
              <a:rPr lang="en-US" sz="9600" dirty="0" smtClean="0">
                <a:latin typeface="+mn-lt"/>
              </a:rPr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9623"/>
          <a:stretch>
            <a:fillRect/>
          </a:stretch>
        </p:blipFill>
        <p:spPr>
          <a:xfrm>
            <a:off x="0" y="1143000"/>
            <a:ext cx="6076950" cy="4114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38075"/>
          <a:stretch>
            <a:fillRect/>
          </a:stretch>
        </p:blipFill>
        <p:spPr>
          <a:xfrm>
            <a:off x="6096000" y="1143000"/>
            <a:ext cx="607695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5016" b="11297"/>
          <a:stretch>
            <a:fillRect/>
          </a:stretch>
        </p:blipFill>
        <p:spPr>
          <a:xfrm>
            <a:off x="171450" y="1066800"/>
            <a:ext cx="5772150" cy="40386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r="3448" b="16318"/>
          <a:stretch>
            <a:fillRect/>
          </a:stretch>
        </p:blipFill>
        <p:spPr>
          <a:xfrm>
            <a:off x="5715000" y="1143000"/>
            <a:ext cx="6102096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r="4702" b="21339"/>
          <a:stretch>
            <a:fillRect/>
          </a:stretch>
        </p:blipFill>
        <p:spPr>
          <a:xfrm>
            <a:off x="0" y="1219200"/>
            <a:ext cx="5791200" cy="35814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3762" r="3448" b="12971"/>
          <a:stretch>
            <a:fillRect/>
          </a:stretch>
        </p:blipFill>
        <p:spPr>
          <a:xfrm>
            <a:off x="5715000" y="1219200"/>
            <a:ext cx="56388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5016" r="10972"/>
          <a:stretch>
            <a:fillRect/>
          </a:stretch>
        </p:blipFill>
        <p:spPr>
          <a:xfrm>
            <a:off x="228600" y="990600"/>
            <a:ext cx="5105400" cy="455295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3762" b="11297"/>
          <a:stretch>
            <a:fillRect/>
          </a:stretch>
        </p:blipFill>
        <p:spPr>
          <a:xfrm>
            <a:off x="5486400" y="1295400"/>
            <a:ext cx="584835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9623"/>
          <a:stretch>
            <a:fillRect/>
          </a:stretch>
        </p:blipFill>
        <p:spPr>
          <a:xfrm>
            <a:off x="0" y="1219200"/>
            <a:ext cx="6076950" cy="4114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r="8464" b="9623"/>
          <a:stretch>
            <a:fillRect/>
          </a:stretch>
        </p:blipFill>
        <p:spPr>
          <a:xfrm>
            <a:off x="5867400" y="1219200"/>
            <a:ext cx="5562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l="6270" r="10972" b="6276"/>
          <a:stretch>
            <a:fillRect/>
          </a:stretch>
        </p:blipFill>
        <p:spPr>
          <a:xfrm>
            <a:off x="304800" y="1143000"/>
            <a:ext cx="5029200" cy="4267200"/>
          </a:xfrm>
          <a:prstGeom prst="rect">
            <a:avLst/>
          </a:prstGeom>
        </p:spPr>
      </p:pic>
      <p:pic>
        <p:nvPicPr>
          <p:cNvPr id="11" name="Picture 10" descr="image.jpg"/>
          <p:cNvPicPr>
            <a:picLocks noChangeAspect="1"/>
          </p:cNvPicPr>
          <p:nvPr/>
        </p:nvPicPr>
        <p:blipFill>
          <a:blip r:embed="rId4"/>
          <a:srcRect l="11285"/>
          <a:stretch>
            <a:fillRect/>
          </a:stretch>
        </p:blipFill>
        <p:spPr>
          <a:xfrm>
            <a:off x="5791200" y="838200"/>
            <a:ext cx="53911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r="4702" b="26360"/>
          <a:stretch>
            <a:fillRect/>
          </a:stretch>
        </p:blipFill>
        <p:spPr>
          <a:xfrm>
            <a:off x="0" y="1371600"/>
            <a:ext cx="5791200" cy="3352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l="3762" b="11297"/>
          <a:stretch>
            <a:fillRect/>
          </a:stretch>
        </p:blipFill>
        <p:spPr>
          <a:xfrm>
            <a:off x="5715000" y="1371600"/>
            <a:ext cx="584835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r="4702"/>
          <a:stretch>
            <a:fillRect/>
          </a:stretch>
        </p:blipFill>
        <p:spPr>
          <a:xfrm>
            <a:off x="3048000" y="914400"/>
            <a:ext cx="57912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14644"/>
          <a:stretch>
            <a:fillRect/>
          </a:stretch>
        </p:blipFill>
        <p:spPr>
          <a:xfrm>
            <a:off x="3048000" y="1295400"/>
            <a:ext cx="607695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r="23511" b="29707"/>
          <a:stretch>
            <a:fillRect/>
          </a:stretch>
        </p:blipFill>
        <p:spPr>
          <a:xfrm>
            <a:off x="228600" y="1676400"/>
            <a:ext cx="4648200" cy="32004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11297"/>
          <a:stretch>
            <a:fillRect/>
          </a:stretch>
        </p:blipFill>
        <p:spPr>
          <a:xfrm>
            <a:off x="5638800" y="1371600"/>
            <a:ext cx="6553200" cy="43551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7949"/>
          <a:stretch>
            <a:fillRect/>
          </a:stretch>
        </p:blipFill>
        <p:spPr>
          <a:xfrm>
            <a:off x="0" y="1295400"/>
            <a:ext cx="6076950" cy="41910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11297"/>
          <a:stretch>
            <a:fillRect/>
          </a:stretch>
        </p:blipFill>
        <p:spPr>
          <a:xfrm>
            <a:off x="6115050" y="1219200"/>
            <a:ext cx="607695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14644"/>
          <a:stretch>
            <a:fillRect/>
          </a:stretch>
        </p:blipFill>
        <p:spPr>
          <a:xfrm>
            <a:off x="0" y="1295400"/>
            <a:ext cx="6076950" cy="38862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14644"/>
          <a:stretch>
            <a:fillRect/>
          </a:stretch>
        </p:blipFill>
        <p:spPr>
          <a:xfrm>
            <a:off x="6115050" y="1295400"/>
            <a:ext cx="607695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12971"/>
          <a:stretch>
            <a:fillRect/>
          </a:stretch>
        </p:blipFill>
        <p:spPr>
          <a:xfrm>
            <a:off x="0" y="1219200"/>
            <a:ext cx="6076950" cy="39624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11297"/>
          <a:stretch>
            <a:fillRect/>
          </a:stretch>
        </p:blipFill>
        <p:spPr>
          <a:xfrm>
            <a:off x="6115050" y="1219200"/>
            <a:ext cx="607695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11297"/>
          <a:stretch>
            <a:fillRect/>
          </a:stretch>
        </p:blipFill>
        <p:spPr>
          <a:xfrm>
            <a:off x="0" y="1295400"/>
            <a:ext cx="6076950" cy="40386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14644"/>
          <a:stretch>
            <a:fillRect/>
          </a:stretch>
        </p:blipFill>
        <p:spPr>
          <a:xfrm>
            <a:off x="6115050" y="1295400"/>
            <a:ext cx="607695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11297"/>
          <a:stretch>
            <a:fillRect/>
          </a:stretch>
        </p:blipFill>
        <p:spPr>
          <a:xfrm>
            <a:off x="0" y="1371600"/>
            <a:ext cx="6076950" cy="40386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44770"/>
          <a:stretch>
            <a:fillRect/>
          </a:stretch>
        </p:blipFill>
        <p:spPr>
          <a:xfrm>
            <a:off x="6115050" y="1371600"/>
            <a:ext cx="607695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</a:t>
            </a:r>
            <a:r>
              <a:rPr lang="en-IN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IV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3"/>
          <a:srcRect b="17992"/>
          <a:stretch>
            <a:fillRect/>
          </a:stretch>
        </p:blipFill>
        <p:spPr>
          <a:xfrm>
            <a:off x="0" y="1447800"/>
            <a:ext cx="6076950" cy="3733800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/>
          <a:srcRect b="33054"/>
          <a:stretch>
            <a:fillRect/>
          </a:stretch>
        </p:blipFill>
        <p:spPr>
          <a:xfrm>
            <a:off x="6115050" y="1371600"/>
            <a:ext cx="6076950" cy="304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192</Words>
  <Application>Microsoft Office PowerPoint</Application>
  <PresentationFormat>Custom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AUTOMOBILE ENGINEERING (BTME-3504)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ACER</cp:lastModifiedBy>
  <cp:revision>174</cp:revision>
  <dcterms:created xsi:type="dcterms:W3CDTF">2020-11-12T04:35:12Z</dcterms:created>
  <dcterms:modified xsi:type="dcterms:W3CDTF">2023-07-27T04:07:09Z</dcterms:modified>
</cp:coreProperties>
</file>