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E61FC0-A9C6-4A13-B113-26FCA42AAFBF}" v="1" dt="2023-07-16T07:05:56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7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osh Kumar" userId="5aef7c175d6b98d6" providerId="LiveId" clId="{6FE61FC0-A9C6-4A13-B113-26FCA42AAFBF}"/>
    <pc:docChg chg="custSel addSld delSld modSld">
      <pc:chgData name="Santosh Kumar" userId="5aef7c175d6b98d6" providerId="LiveId" clId="{6FE61FC0-A9C6-4A13-B113-26FCA42AAFBF}" dt="2023-07-16T07:07:56.368" v="93" actId="2696"/>
      <pc:docMkLst>
        <pc:docMk/>
      </pc:docMkLst>
      <pc:sldChg chg="delSp new del mod">
        <pc:chgData name="Santosh Kumar" userId="5aef7c175d6b98d6" providerId="LiveId" clId="{6FE61FC0-A9C6-4A13-B113-26FCA42AAFBF}" dt="2023-07-16T07:07:56.368" v="93" actId="2696"/>
        <pc:sldMkLst>
          <pc:docMk/>
          <pc:sldMk cId="3352277509" sldId="256"/>
        </pc:sldMkLst>
        <pc:spChg chg="del">
          <ac:chgData name="Santosh Kumar" userId="5aef7c175d6b98d6" providerId="LiveId" clId="{6FE61FC0-A9C6-4A13-B113-26FCA42AAFBF}" dt="2023-07-16T07:05:53.822" v="1" actId="478"/>
          <ac:spMkLst>
            <pc:docMk/>
            <pc:sldMk cId="3352277509" sldId="256"/>
            <ac:spMk id="2" creationId="{8AC637F2-E7CF-9E76-0817-F7F66CCBE49B}"/>
          </ac:spMkLst>
        </pc:spChg>
        <pc:spChg chg="del">
          <ac:chgData name="Santosh Kumar" userId="5aef7c175d6b98d6" providerId="LiveId" clId="{6FE61FC0-A9C6-4A13-B113-26FCA42AAFBF}" dt="2023-07-16T07:05:55.252" v="2" actId="478"/>
          <ac:spMkLst>
            <pc:docMk/>
            <pc:sldMk cId="3352277509" sldId="256"/>
            <ac:spMk id="3" creationId="{192E2D6E-694E-0F2D-301B-AEEA9852E046}"/>
          </ac:spMkLst>
        </pc:spChg>
      </pc:sldChg>
      <pc:sldChg chg="delSp modSp add mod">
        <pc:chgData name="Santosh Kumar" userId="5aef7c175d6b98d6" providerId="LiveId" clId="{6FE61FC0-A9C6-4A13-B113-26FCA42AAFBF}" dt="2023-07-16T07:07:52.547" v="92" actId="478"/>
        <pc:sldMkLst>
          <pc:docMk/>
          <pc:sldMk cId="0" sldId="285"/>
        </pc:sldMkLst>
        <pc:spChg chg="del mod">
          <ac:chgData name="Santosh Kumar" userId="5aef7c175d6b98d6" providerId="LiveId" clId="{6FE61FC0-A9C6-4A13-B113-26FCA42AAFBF}" dt="2023-07-16T07:07:51.790" v="91" actId="478"/>
          <ac:spMkLst>
            <pc:docMk/>
            <pc:sldMk cId="0" sldId="285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52.547" v="92" actId="478"/>
          <ac:spMkLst>
            <pc:docMk/>
            <pc:sldMk cId="0" sldId="285"/>
            <ac:spMk id="3" creationId="{00000000-0000-0000-0000-000000000000}"/>
          </ac:spMkLst>
        </pc:spChg>
      </pc:sldChg>
      <pc:sldChg chg="delSp add mod">
        <pc:chgData name="Santosh Kumar" userId="5aef7c175d6b98d6" providerId="LiveId" clId="{6FE61FC0-A9C6-4A13-B113-26FCA42AAFBF}" dt="2023-07-16T07:07:45.902" v="89" actId="478"/>
        <pc:sldMkLst>
          <pc:docMk/>
          <pc:sldMk cId="0" sldId="286"/>
        </pc:sldMkLst>
        <pc:spChg chg="del">
          <ac:chgData name="Santosh Kumar" userId="5aef7c175d6b98d6" providerId="LiveId" clId="{6FE61FC0-A9C6-4A13-B113-26FCA42AAFBF}" dt="2023-07-16T07:07:44.933" v="88" actId="478"/>
          <ac:spMkLst>
            <pc:docMk/>
            <pc:sldMk cId="0" sldId="286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45.902" v="89" actId="478"/>
          <ac:spMkLst>
            <pc:docMk/>
            <pc:sldMk cId="0" sldId="286"/>
            <ac:spMk id="3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7:41.459" v="87" actId="14100"/>
        <pc:sldMkLst>
          <pc:docMk/>
          <pc:sldMk cId="0" sldId="287"/>
        </pc:sldMkLst>
        <pc:spChg chg="del">
          <ac:chgData name="Santosh Kumar" userId="5aef7c175d6b98d6" providerId="LiveId" clId="{6FE61FC0-A9C6-4A13-B113-26FCA42AAFBF}" dt="2023-07-16T07:07:36.914" v="85" actId="478"/>
          <ac:spMkLst>
            <pc:docMk/>
            <pc:sldMk cId="0" sldId="287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38.021" v="86" actId="478"/>
          <ac:spMkLst>
            <pc:docMk/>
            <pc:sldMk cId="0" sldId="287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7:41.459" v="87" actId="14100"/>
          <ac:spMkLst>
            <pc:docMk/>
            <pc:sldMk cId="0" sldId="287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7:33.871" v="84" actId="1038"/>
        <pc:sldMkLst>
          <pc:docMk/>
          <pc:sldMk cId="0" sldId="288"/>
        </pc:sldMkLst>
        <pc:spChg chg="del">
          <ac:chgData name="Santosh Kumar" userId="5aef7c175d6b98d6" providerId="LiveId" clId="{6FE61FC0-A9C6-4A13-B113-26FCA42AAFBF}" dt="2023-07-16T07:07:23.764" v="47" actId="478"/>
          <ac:spMkLst>
            <pc:docMk/>
            <pc:sldMk cId="0" sldId="288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24.627" v="48" actId="478"/>
          <ac:spMkLst>
            <pc:docMk/>
            <pc:sldMk cId="0" sldId="288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7:29.531" v="49" actId="14100"/>
          <ac:spMkLst>
            <pc:docMk/>
            <pc:sldMk cId="0" sldId="288"/>
            <ac:spMk id="5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7:33.871" v="84" actId="1038"/>
          <ac:spMkLst>
            <pc:docMk/>
            <pc:sldMk cId="0" sldId="288"/>
            <ac:spMk id="6" creationId="{00000000-0000-0000-0000-000000000000}"/>
          </ac:spMkLst>
        </pc:spChg>
      </pc:sldChg>
      <pc:sldChg chg="delSp add mod">
        <pc:chgData name="Santosh Kumar" userId="5aef7c175d6b98d6" providerId="LiveId" clId="{6FE61FC0-A9C6-4A13-B113-26FCA42AAFBF}" dt="2023-07-16T07:07:21.905" v="46" actId="478"/>
        <pc:sldMkLst>
          <pc:docMk/>
          <pc:sldMk cId="0" sldId="289"/>
        </pc:sldMkLst>
        <pc:spChg chg="del">
          <ac:chgData name="Santosh Kumar" userId="5aef7c175d6b98d6" providerId="LiveId" clId="{6FE61FC0-A9C6-4A13-B113-26FCA42AAFBF}" dt="2023-07-16T07:07:21.009" v="45" actId="478"/>
          <ac:spMkLst>
            <pc:docMk/>
            <pc:sldMk cId="0" sldId="289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21.905" v="46" actId="478"/>
          <ac:spMkLst>
            <pc:docMk/>
            <pc:sldMk cId="0" sldId="289"/>
            <ac:spMk id="3" creationId="{00000000-0000-0000-0000-000000000000}"/>
          </ac:spMkLst>
        </pc:spChg>
      </pc:sldChg>
      <pc:sldChg chg="delSp add mod">
        <pc:chgData name="Santosh Kumar" userId="5aef7c175d6b98d6" providerId="LiveId" clId="{6FE61FC0-A9C6-4A13-B113-26FCA42AAFBF}" dt="2023-07-16T07:07:18.047" v="44" actId="478"/>
        <pc:sldMkLst>
          <pc:docMk/>
          <pc:sldMk cId="0" sldId="290"/>
        </pc:sldMkLst>
        <pc:spChg chg="del">
          <ac:chgData name="Santosh Kumar" userId="5aef7c175d6b98d6" providerId="LiveId" clId="{6FE61FC0-A9C6-4A13-B113-26FCA42AAFBF}" dt="2023-07-16T07:07:17.036" v="43" actId="478"/>
          <ac:spMkLst>
            <pc:docMk/>
            <pc:sldMk cId="0" sldId="290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18.047" v="44" actId="478"/>
          <ac:spMkLst>
            <pc:docMk/>
            <pc:sldMk cId="0" sldId="290"/>
            <ac:spMk id="3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7:14.301" v="42" actId="14100"/>
        <pc:sldMkLst>
          <pc:docMk/>
          <pc:sldMk cId="0" sldId="291"/>
        </pc:sldMkLst>
        <pc:spChg chg="del">
          <ac:chgData name="Santosh Kumar" userId="5aef7c175d6b98d6" providerId="LiveId" clId="{6FE61FC0-A9C6-4A13-B113-26FCA42AAFBF}" dt="2023-07-16T07:07:11.077" v="40" actId="478"/>
          <ac:spMkLst>
            <pc:docMk/>
            <pc:sldMk cId="0" sldId="291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11.973" v="41" actId="478"/>
          <ac:spMkLst>
            <pc:docMk/>
            <pc:sldMk cId="0" sldId="291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7:14.301" v="42" actId="14100"/>
          <ac:spMkLst>
            <pc:docMk/>
            <pc:sldMk cId="0" sldId="291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7:08.808" v="39" actId="478"/>
        <pc:sldMkLst>
          <pc:docMk/>
          <pc:sldMk cId="0" sldId="292"/>
        </pc:sldMkLst>
        <pc:spChg chg="del">
          <ac:chgData name="Santosh Kumar" userId="5aef7c175d6b98d6" providerId="LiveId" clId="{6FE61FC0-A9C6-4A13-B113-26FCA42AAFBF}" dt="2023-07-16T07:07:07.949" v="38" actId="478"/>
          <ac:spMkLst>
            <pc:docMk/>
            <pc:sldMk cId="0" sldId="292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08.808" v="39" actId="478"/>
          <ac:spMkLst>
            <pc:docMk/>
            <pc:sldMk cId="0" sldId="292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7:06.993" v="37" actId="14100"/>
          <ac:spMkLst>
            <pc:docMk/>
            <pc:sldMk cId="0" sldId="292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7:03.545" v="36" actId="14100"/>
        <pc:sldMkLst>
          <pc:docMk/>
          <pc:sldMk cId="0" sldId="293"/>
        </pc:sldMkLst>
        <pc:spChg chg="del">
          <ac:chgData name="Santosh Kumar" userId="5aef7c175d6b98d6" providerId="LiveId" clId="{6FE61FC0-A9C6-4A13-B113-26FCA42AAFBF}" dt="2023-07-16T07:07:00.579" v="34" actId="478"/>
          <ac:spMkLst>
            <pc:docMk/>
            <pc:sldMk cId="0" sldId="293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7:01.427" v="35" actId="478"/>
          <ac:spMkLst>
            <pc:docMk/>
            <pc:sldMk cId="0" sldId="293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7:03.545" v="36" actId="14100"/>
          <ac:spMkLst>
            <pc:docMk/>
            <pc:sldMk cId="0" sldId="293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58.378" v="33" actId="14100"/>
        <pc:sldMkLst>
          <pc:docMk/>
          <pc:sldMk cId="0" sldId="294"/>
        </pc:sldMkLst>
        <pc:spChg chg="del mod">
          <ac:chgData name="Santosh Kumar" userId="5aef7c175d6b98d6" providerId="LiveId" clId="{6FE61FC0-A9C6-4A13-B113-26FCA42AAFBF}" dt="2023-07-16T07:06:53.035" v="31" actId="478"/>
          <ac:spMkLst>
            <pc:docMk/>
            <pc:sldMk cId="0" sldId="294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55.825" v="32" actId="478"/>
          <ac:spMkLst>
            <pc:docMk/>
            <pc:sldMk cId="0" sldId="294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58.378" v="33" actId="14100"/>
          <ac:spMkLst>
            <pc:docMk/>
            <pc:sldMk cId="0" sldId="294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49.844" v="29" actId="14100"/>
        <pc:sldMkLst>
          <pc:docMk/>
          <pc:sldMk cId="0" sldId="295"/>
        </pc:sldMkLst>
        <pc:spChg chg="del">
          <ac:chgData name="Santosh Kumar" userId="5aef7c175d6b98d6" providerId="LiveId" clId="{6FE61FC0-A9C6-4A13-B113-26FCA42AAFBF}" dt="2023-07-16T07:06:46.309" v="27" actId="478"/>
          <ac:spMkLst>
            <pc:docMk/>
            <pc:sldMk cId="0" sldId="295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47.242" v="28" actId="478"/>
          <ac:spMkLst>
            <pc:docMk/>
            <pc:sldMk cId="0" sldId="295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49.844" v="29" actId="14100"/>
          <ac:spMkLst>
            <pc:docMk/>
            <pc:sldMk cId="0" sldId="295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44.458" v="26" actId="14100"/>
        <pc:sldMkLst>
          <pc:docMk/>
          <pc:sldMk cId="0" sldId="296"/>
        </pc:sldMkLst>
        <pc:spChg chg="del">
          <ac:chgData name="Santosh Kumar" userId="5aef7c175d6b98d6" providerId="LiveId" clId="{6FE61FC0-A9C6-4A13-B113-26FCA42AAFBF}" dt="2023-07-16T07:06:40.966" v="24" actId="478"/>
          <ac:spMkLst>
            <pc:docMk/>
            <pc:sldMk cId="0" sldId="296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42.314" v="25" actId="478"/>
          <ac:spMkLst>
            <pc:docMk/>
            <pc:sldMk cId="0" sldId="296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44.458" v="26" actId="14100"/>
          <ac:spMkLst>
            <pc:docMk/>
            <pc:sldMk cId="0" sldId="296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38.664" v="23" actId="14100"/>
        <pc:sldMkLst>
          <pc:docMk/>
          <pc:sldMk cId="0" sldId="297"/>
        </pc:sldMkLst>
        <pc:spChg chg="del mod">
          <ac:chgData name="Santosh Kumar" userId="5aef7c175d6b98d6" providerId="LiveId" clId="{6FE61FC0-A9C6-4A13-B113-26FCA42AAFBF}" dt="2023-07-16T07:06:35.474" v="21" actId="478"/>
          <ac:spMkLst>
            <pc:docMk/>
            <pc:sldMk cId="0" sldId="297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36.335" v="22" actId="478"/>
          <ac:spMkLst>
            <pc:docMk/>
            <pc:sldMk cId="0" sldId="297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38.664" v="23" actId="14100"/>
          <ac:spMkLst>
            <pc:docMk/>
            <pc:sldMk cId="0" sldId="297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33.397" v="19" actId="14100"/>
        <pc:sldMkLst>
          <pc:docMk/>
          <pc:sldMk cId="0" sldId="298"/>
        </pc:sldMkLst>
        <pc:spChg chg="del">
          <ac:chgData name="Santosh Kumar" userId="5aef7c175d6b98d6" providerId="LiveId" clId="{6FE61FC0-A9C6-4A13-B113-26FCA42AAFBF}" dt="2023-07-16T07:06:29.878" v="17" actId="478"/>
          <ac:spMkLst>
            <pc:docMk/>
            <pc:sldMk cId="0" sldId="298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30.759" v="18" actId="478"/>
          <ac:spMkLst>
            <pc:docMk/>
            <pc:sldMk cId="0" sldId="298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33.397" v="19" actId="14100"/>
          <ac:spMkLst>
            <pc:docMk/>
            <pc:sldMk cId="0" sldId="298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27.170" v="16" actId="14100"/>
        <pc:sldMkLst>
          <pc:docMk/>
          <pc:sldMk cId="0" sldId="299"/>
        </pc:sldMkLst>
        <pc:spChg chg="del">
          <ac:chgData name="Santosh Kumar" userId="5aef7c175d6b98d6" providerId="LiveId" clId="{6FE61FC0-A9C6-4A13-B113-26FCA42AAFBF}" dt="2023-07-16T07:06:23.462" v="14" actId="478"/>
          <ac:spMkLst>
            <pc:docMk/>
            <pc:sldMk cId="0" sldId="299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24.353" v="15" actId="478"/>
          <ac:spMkLst>
            <pc:docMk/>
            <pc:sldMk cId="0" sldId="299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27.170" v="16" actId="14100"/>
          <ac:spMkLst>
            <pc:docMk/>
            <pc:sldMk cId="0" sldId="299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20.752" v="13" actId="14100"/>
        <pc:sldMkLst>
          <pc:docMk/>
          <pc:sldMk cId="0" sldId="300"/>
        </pc:sldMkLst>
        <pc:spChg chg="del">
          <ac:chgData name="Santosh Kumar" userId="5aef7c175d6b98d6" providerId="LiveId" clId="{6FE61FC0-A9C6-4A13-B113-26FCA42AAFBF}" dt="2023-07-16T07:06:16.880" v="11" actId="478"/>
          <ac:spMkLst>
            <pc:docMk/>
            <pc:sldMk cId="0" sldId="300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17.783" v="12" actId="478"/>
          <ac:spMkLst>
            <pc:docMk/>
            <pc:sldMk cId="0" sldId="300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20.752" v="13" actId="14100"/>
          <ac:spMkLst>
            <pc:docMk/>
            <pc:sldMk cId="0" sldId="300"/>
            <ac:spMk id="5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13.777" v="10" actId="14100"/>
        <pc:sldMkLst>
          <pc:docMk/>
          <pc:sldMk cId="0" sldId="301"/>
        </pc:sldMkLst>
        <pc:spChg chg="del">
          <ac:chgData name="Santosh Kumar" userId="5aef7c175d6b98d6" providerId="LiveId" clId="{6FE61FC0-A9C6-4A13-B113-26FCA42AAFBF}" dt="2023-07-16T07:06:10.448" v="9" actId="478"/>
          <ac:spMkLst>
            <pc:docMk/>
            <pc:sldMk cId="0" sldId="301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6:09.309" v="8" actId="478"/>
          <ac:spMkLst>
            <pc:docMk/>
            <pc:sldMk cId="0" sldId="301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13.777" v="10" actId="14100"/>
          <ac:spMkLst>
            <pc:docMk/>
            <pc:sldMk cId="0" sldId="301"/>
            <ac:spMk id="6" creationId="{00000000-0000-0000-0000-000000000000}"/>
          </ac:spMkLst>
        </pc:spChg>
      </pc:sldChg>
      <pc:sldChg chg="delSp modSp add mod">
        <pc:chgData name="Santosh Kumar" userId="5aef7c175d6b98d6" providerId="LiveId" clId="{6FE61FC0-A9C6-4A13-B113-26FCA42AAFBF}" dt="2023-07-16T07:06:05.940" v="7" actId="14100"/>
        <pc:sldMkLst>
          <pc:docMk/>
          <pc:sldMk cId="0" sldId="302"/>
        </pc:sldMkLst>
        <pc:spChg chg="del">
          <ac:chgData name="Santosh Kumar" userId="5aef7c175d6b98d6" providerId="LiveId" clId="{6FE61FC0-A9C6-4A13-B113-26FCA42AAFBF}" dt="2023-07-16T07:06:00.720" v="5" actId="478"/>
          <ac:spMkLst>
            <pc:docMk/>
            <pc:sldMk cId="0" sldId="302"/>
            <ac:spMk id="2" creationId="{00000000-0000-0000-0000-000000000000}"/>
          </ac:spMkLst>
        </pc:spChg>
        <pc:spChg chg="del">
          <ac:chgData name="Santosh Kumar" userId="5aef7c175d6b98d6" providerId="LiveId" clId="{6FE61FC0-A9C6-4A13-B113-26FCA42AAFBF}" dt="2023-07-16T07:05:59.606" v="4" actId="478"/>
          <ac:spMkLst>
            <pc:docMk/>
            <pc:sldMk cId="0" sldId="302"/>
            <ac:spMk id="3" creationId="{00000000-0000-0000-0000-000000000000}"/>
          </ac:spMkLst>
        </pc:spChg>
        <pc:spChg chg="mod">
          <ac:chgData name="Santosh Kumar" userId="5aef7c175d6b98d6" providerId="LiveId" clId="{6FE61FC0-A9C6-4A13-B113-26FCA42AAFBF}" dt="2023-07-16T07:06:05.940" v="7" actId="14100"/>
          <ac:spMkLst>
            <pc:docMk/>
            <pc:sldMk cId="0" sldId="302"/>
            <ac:spMk id="8" creationId="{00000000-0000-0000-0000-000000000000}"/>
          </ac:spMkLst>
        </pc:spChg>
        <pc:grpChg chg="mod">
          <ac:chgData name="Santosh Kumar" userId="5aef7c175d6b98d6" providerId="LiveId" clId="{6FE61FC0-A9C6-4A13-B113-26FCA42AAFBF}" dt="2023-07-16T07:06:03.271" v="6" actId="1076"/>
          <ac:grpSpMkLst>
            <pc:docMk/>
            <pc:sldMk cId="0" sldId="302"/>
            <ac:grpSpMk id="5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911A2B-288B-1E41-5E17-9B5E8F4A1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DC45B55-37CE-64E7-B846-3331771EC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FB04614-DE2A-02F2-DE93-3CE14C584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04462D-297D-64B3-18CD-263A77162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F511C3-6DCF-74F7-A523-D7DE0795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223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E42F10-5E2D-8AC0-6FAB-D8DC14715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2DBD315-27D1-A54C-568F-FADDEC5DB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D375F2-ABE0-4E6D-7AFB-417D730D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2BE588-6A5D-2C30-2735-1E994FE0C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3C0464-EF96-8A9E-3E83-F4072C0C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86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A773E16-A1F8-1C67-51EC-1BF58E0EDE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F627A4E-0529-FEF5-B280-590AD922D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0C3DAC-DCB2-F42E-D927-B844374BD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71D067-8E62-74B7-DBC9-EC6357EC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96DCDD-BC3C-F7EA-15D4-E5B38C3A7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888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E25B6E-E4C2-2FF9-9794-8566F6B89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ED3288-BCE9-C566-52B3-C655DAE91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8796BE-9D37-824C-1BEE-96F06721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2194409-6673-AFCC-BAD7-81BBB8601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A97A20-78FF-30B4-BB21-C7584F412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430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2E38E0-5E8A-5FF6-2A1B-EA508CAA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5B20EA1-6B4F-9677-2050-A531AF1FB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B8C2CF-6E87-E8A6-516D-107FC7611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ED2C66-AA7E-E222-AC04-AD6723633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3C885A-5052-27AD-80F5-C690FDF79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245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E4629F-3087-49D0-03E2-B0BC0B2EA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83DDEE-1E1D-CD0C-BC80-139C5C969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79A0E7A-18CB-4DF5-9503-71B4696C0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AA17BC-64EB-5508-C917-2679E86A7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283E30-8123-8464-82DB-4EC5733A8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BBA23B0-E280-4075-74DF-002EE9958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062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E7812C-74E9-FFA9-4A0E-F616975E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9BE7A1-F6C8-89CF-2E4B-3B2A4FA1F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3EC28D1-CC71-07D3-6B86-5F1D21408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65DE326-CC2E-B93E-D01A-657AD48A5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C29F18A-C71C-A4E0-0E21-3E3F97F9CA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DF0ADB1-4748-D6AA-3C66-065BBB197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81B6855-91CE-1018-199F-94D14ACE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3319910-5564-D8A9-5DA2-D151AC8A3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556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9331F3-D0D2-425C-3BE4-9BA373036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DC6197D-4916-F839-1F61-52F581C46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EFF372D-3F88-2D20-A96C-26CFE55AA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4E2EC8D-B39C-E809-47C5-F00944E8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705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190B11C-1B9C-FE17-D637-478DAE82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FFB3DD2-86EC-BFF3-F1C2-09C347F0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3D5A99B-7DFD-21A4-9B36-2448A722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698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62F5EA-965C-1BA3-401E-35B2BC135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638DAD-3B6F-0D13-572D-7A5B27D87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75B0CE1-CACC-7AD4-2208-0B4C612D9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B393A5D-A360-02B0-E5B6-B02E3F961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500BE0-A40E-B369-B6EE-C362C37EB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172D94-4BDC-4080-858B-334DA6536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48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3A24C3-49F1-A095-2F5E-21BAB95E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EFB1A84-D6C3-5BD2-8365-126CA7DD8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301D0E-BB8F-8593-ABB3-1669B9B3E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D623AA-5325-D64F-3451-1DC566F16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E763E9-302F-E681-AAE3-5A737598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E199731-7EF7-9AF6-EFC6-24D8F565E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745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0A03396-C27A-DA9F-78B7-FE733FDBE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6B4AC38-2B04-3650-080B-C0EA3F97A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A084A4-DC08-9F4C-5D27-C6B0184CB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33D43-F3AB-4EC8-BE7A-E9B2054E969F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0EB094-2B9F-D775-13E0-379253D80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ABBDE2-DB69-C931-4E17-37635F7EE5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A817A-D02F-4133-8335-181EC8D498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442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Electromagnetic Field Theory BTEE-3504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Pragya</a:t>
            </a:r>
            <a:r>
              <a:rPr lang="en-IN" sz="4000" dirty="0" smtClean="0"/>
              <a:t> </a:t>
            </a:r>
            <a:r>
              <a:rPr lang="en-IN" sz="4000" dirty="0" err="1" smtClean="0"/>
              <a:t>Dhingra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334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. Electrical Engineering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37957" y="2546252"/>
            <a:ext cx="7202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discussed Maxwell Equations both in differential and integral form without the modification of Ampere’s circuital law. </a:t>
            </a:r>
            <a:endParaRPr lang="en-US" sz="2000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80492" y="1"/>
            <a:ext cx="5660750" cy="379945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31532">
              <a:lnSpc>
                <a:spcPct val="100000"/>
              </a:lnSpc>
              <a:spcBef>
                <a:spcPts val="83"/>
              </a:spcBef>
            </a:pPr>
            <a:r>
              <a:rPr sz="2400" b="1" spc="-17" dirty="0"/>
              <a:t>Maxwell’s </a:t>
            </a:r>
            <a:r>
              <a:rPr sz="2400" b="1" spc="4" dirty="0"/>
              <a:t>1</a:t>
            </a:r>
            <a:r>
              <a:rPr sz="2400" b="1" spc="6" baseline="25132" dirty="0"/>
              <a:t>st </a:t>
            </a:r>
            <a:r>
              <a:rPr sz="2400" b="1" spc="-4" dirty="0"/>
              <a:t>equation: </a:t>
            </a:r>
            <a:r>
              <a:rPr sz="2400" b="1" spc="-17" dirty="0"/>
              <a:t>Gauss’s</a:t>
            </a:r>
            <a:r>
              <a:rPr sz="2400" b="1" spc="-298" dirty="0"/>
              <a:t> </a:t>
            </a:r>
            <a:r>
              <a:rPr sz="2400" b="1" dirty="0"/>
              <a:t>Law</a:t>
            </a:r>
            <a:endParaRPr sz="2400" b="1"/>
          </a:p>
        </p:txBody>
      </p:sp>
      <p:sp>
        <p:nvSpPr>
          <p:cNvPr id="6" name="object 6"/>
          <p:cNvSpPr txBox="1"/>
          <p:nvPr/>
        </p:nvSpPr>
        <p:spPr>
          <a:xfrm>
            <a:off x="2024292" y="756598"/>
            <a:ext cx="8078251" cy="1092623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 marR="4204">
              <a:spcBef>
                <a:spcPts val="79"/>
              </a:spcBef>
              <a:tabLst>
                <a:tab pos="711562" algn="l"/>
                <a:tab pos="1364791" algn="l"/>
                <a:tab pos="2559837" algn="l"/>
                <a:tab pos="2917720" algn="l"/>
                <a:tab pos="3963517" algn="l"/>
                <a:tab pos="5123879" algn="l"/>
                <a:tab pos="5810215" algn="l"/>
                <a:tab pos="7166598" algn="l"/>
                <a:tab pos="7655863" algn="l"/>
              </a:tabLst>
            </a:pPr>
            <a:r>
              <a:rPr sz="2317" spc="-4" dirty="0">
                <a:latin typeface="Arial"/>
                <a:cs typeface="Arial"/>
              </a:rPr>
              <a:t>The	fl</a:t>
            </a:r>
            <a:r>
              <a:rPr sz="2317" dirty="0">
                <a:latin typeface="Arial"/>
                <a:cs typeface="Arial"/>
              </a:rPr>
              <a:t>u</a:t>
            </a:r>
            <a:r>
              <a:rPr sz="2317" spc="-4" dirty="0">
                <a:latin typeface="Arial"/>
                <a:cs typeface="Arial"/>
              </a:rPr>
              <a:t>x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th</a:t>
            </a:r>
            <a:r>
              <a:rPr sz="2317" dirty="0">
                <a:latin typeface="Arial"/>
                <a:cs typeface="Arial"/>
              </a:rPr>
              <a:t>r</a:t>
            </a:r>
            <a:r>
              <a:rPr sz="2317" spc="-4" dirty="0">
                <a:latin typeface="Arial"/>
                <a:cs typeface="Arial"/>
              </a:rPr>
              <a:t>ou</a:t>
            </a:r>
            <a:r>
              <a:rPr sz="2317" dirty="0">
                <a:latin typeface="Arial"/>
                <a:cs typeface="Arial"/>
              </a:rPr>
              <a:t>g</a:t>
            </a:r>
            <a:r>
              <a:rPr sz="2317" spc="-4" dirty="0">
                <a:latin typeface="Arial"/>
                <a:cs typeface="Arial"/>
              </a:rPr>
              <a:t>h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a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cl</a:t>
            </a:r>
            <a:r>
              <a:rPr sz="2317" dirty="0">
                <a:latin typeface="Arial"/>
                <a:cs typeface="Arial"/>
              </a:rPr>
              <a:t>o</a:t>
            </a:r>
            <a:r>
              <a:rPr sz="2317" spc="-4" dirty="0">
                <a:latin typeface="Arial"/>
                <a:cs typeface="Arial"/>
              </a:rPr>
              <a:t>sed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u</a:t>
            </a:r>
            <a:r>
              <a:rPr sz="2317" spc="-4" dirty="0">
                <a:latin typeface="Arial"/>
                <a:cs typeface="Arial"/>
              </a:rPr>
              <a:t>rf</a:t>
            </a:r>
            <a:r>
              <a:rPr sz="2317" dirty="0">
                <a:latin typeface="Arial"/>
                <a:cs typeface="Arial"/>
              </a:rPr>
              <a:t>a</a:t>
            </a:r>
            <a:r>
              <a:rPr sz="2317" spc="-4" dirty="0">
                <a:latin typeface="Arial"/>
                <a:cs typeface="Arial"/>
              </a:rPr>
              <a:t>ce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th</a:t>
            </a:r>
            <a:r>
              <a:rPr sz="2317" dirty="0">
                <a:latin typeface="Arial"/>
                <a:cs typeface="Arial"/>
              </a:rPr>
              <a:t>at	</a:t>
            </a:r>
            <a:r>
              <a:rPr sz="2317" spc="-4" dirty="0">
                <a:latin typeface="Arial"/>
                <a:cs typeface="Arial"/>
              </a:rPr>
              <a:t>enclo</a:t>
            </a:r>
            <a:r>
              <a:rPr sz="2317" spc="4" dirty="0">
                <a:latin typeface="Arial"/>
                <a:cs typeface="Arial"/>
              </a:rPr>
              <a:t>s</a:t>
            </a:r>
            <a:r>
              <a:rPr sz="2317" spc="-4" dirty="0">
                <a:latin typeface="Arial"/>
                <a:cs typeface="Arial"/>
              </a:rPr>
              <a:t>es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all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8" dirty="0">
                <a:latin typeface="Arial"/>
                <a:cs typeface="Arial"/>
              </a:rPr>
              <a:t>t</a:t>
            </a:r>
            <a:r>
              <a:rPr sz="2317" spc="4" dirty="0">
                <a:latin typeface="Arial"/>
                <a:cs typeface="Arial"/>
              </a:rPr>
              <a:t>h</a:t>
            </a:r>
            <a:r>
              <a:rPr sz="2317" spc="-4" dirty="0">
                <a:latin typeface="Arial"/>
                <a:cs typeface="Arial"/>
              </a:rPr>
              <a:t>e  charges</a:t>
            </a:r>
            <a:r>
              <a:rPr sz="2317" spc="-4">
                <a:latin typeface="Arial"/>
                <a:cs typeface="Arial"/>
              </a:rPr>
              <a:t>,</a:t>
            </a:r>
            <a:r>
              <a:rPr sz="2317">
                <a:latin typeface="Arial"/>
                <a:cs typeface="Arial"/>
              </a:rPr>
              <a:t> </a:t>
            </a:r>
            <a:r>
              <a:rPr sz="2317" spc="-4" smtClean="0">
                <a:latin typeface="Arial"/>
                <a:cs typeface="Arial"/>
              </a:rPr>
              <a:t>is</a:t>
            </a:r>
            <a:endParaRPr lang="en-US" sz="2317" spc="-4" dirty="0" smtClean="0">
              <a:latin typeface="Arial"/>
              <a:cs typeface="Arial"/>
            </a:endParaRPr>
          </a:p>
          <a:p>
            <a:pPr marL="10511" marR="4204">
              <a:spcBef>
                <a:spcPts val="79"/>
              </a:spcBef>
              <a:tabLst>
                <a:tab pos="711562" algn="l"/>
                <a:tab pos="1364791" algn="l"/>
                <a:tab pos="2559837" algn="l"/>
                <a:tab pos="2917720" algn="l"/>
                <a:tab pos="3963517" algn="l"/>
                <a:tab pos="5123879" algn="l"/>
                <a:tab pos="5810215" algn="l"/>
                <a:tab pos="7166598" algn="l"/>
                <a:tab pos="7655863" algn="l"/>
              </a:tabLst>
            </a:pPr>
            <a:endParaRPr sz="2317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2175480" y="2298652"/>
            <a:ext cx="8702566" cy="1355737"/>
          </a:xfrm>
          <a:prstGeom prst="rect">
            <a:avLst/>
          </a:prstGeom>
        </p:spPr>
        <p:txBody>
          <a:bodyPr vert="horz" wrap="square" lIns="0" tIns="54654" rIns="0" bIns="0" rtlCol="0">
            <a:spAutoFit/>
          </a:bodyPr>
          <a:lstStyle/>
          <a:p>
            <a:pPr marL="42042">
              <a:lnSpc>
                <a:spcPct val="100000"/>
              </a:lnSpc>
              <a:spcBef>
                <a:spcPts val="484"/>
              </a:spcBef>
            </a:pPr>
            <a:r>
              <a:rPr sz="2317" spc="-4" smtClean="0">
                <a:latin typeface="Arial"/>
                <a:cs typeface="Arial"/>
              </a:rPr>
              <a:t>This </a:t>
            </a:r>
            <a:r>
              <a:rPr sz="2317" spc="-4" dirty="0">
                <a:latin typeface="Arial"/>
                <a:cs typeface="Arial"/>
              </a:rPr>
              <a:t>is </a:t>
            </a:r>
            <a:r>
              <a:rPr sz="2317" dirty="0">
                <a:latin typeface="Arial"/>
                <a:cs typeface="Arial"/>
              </a:rPr>
              <a:t>integral </a:t>
            </a:r>
            <a:r>
              <a:rPr sz="2317" spc="-4" dirty="0">
                <a:latin typeface="Arial"/>
                <a:cs typeface="Arial"/>
              </a:rPr>
              <a:t>form </a:t>
            </a:r>
            <a:r>
              <a:rPr sz="2317" dirty="0">
                <a:latin typeface="Arial"/>
                <a:cs typeface="Arial"/>
              </a:rPr>
              <a:t>of the </a:t>
            </a:r>
            <a:r>
              <a:rPr sz="2317" spc="-4" dirty="0">
                <a:latin typeface="Arial"/>
                <a:cs typeface="Arial"/>
              </a:rPr>
              <a:t>Gauss’ Law or </a:t>
            </a:r>
            <a:r>
              <a:rPr sz="2317" spc="-8" dirty="0">
                <a:latin typeface="Arial"/>
                <a:cs typeface="Arial"/>
              </a:rPr>
              <a:t>Maxwell’s </a:t>
            </a:r>
            <a:r>
              <a:rPr sz="2317" spc="17" dirty="0">
                <a:latin typeface="Arial"/>
                <a:cs typeface="Arial"/>
              </a:rPr>
              <a:t>1</a:t>
            </a:r>
            <a:r>
              <a:rPr sz="2297" spc="25" baseline="25525" dirty="0">
                <a:latin typeface="Arial"/>
                <a:cs typeface="Arial"/>
              </a:rPr>
              <a:t>st</a:t>
            </a:r>
            <a:r>
              <a:rPr sz="2297" spc="310" baseline="25525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equation</a:t>
            </a:r>
            <a:endParaRPr sz="2317">
              <a:latin typeface="Arial"/>
              <a:cs typeface="Arial"/>
            </a:endParaRPr>
          </a:p>
          <a:p>
            <a:pPr marL="83559" marR="108258">
              <a:lnSpc>
                <a:spcPct val="100000"/>
              </a:lnSpc>
              <a:spcBef>
                <a:spcPts val="1783"/>
              </a:spcBef>
            </a:pPr>
            <a:r>
              <a:rPr sz="2317" spc="-137" dirty="0">
                <a:latin typeface="Arial"/>
                <a:cs typeface="Arial"/>
              </a:rPr>
              <a:t>To </a:t>
            </a:r>
            <a:r>
              <a:rPr sz="2317" spc="-4" dirty="0">
                <a:latin typeface="Arial"/>
                <a:cs typeface="Arial"/>
              </a:rPr>
              <a:t>obtain the </a:t>
            </a:r>
            <a:r>
              <a:rPr sz="2317" dirty="0">
                <a:latin typeface="Arial"/>
                <a:cs typeface="Arial"/>
              </a:rPr>
              <a:t>integral </a:t>
            </a:r>
            <a:r>
              <a:rPr sz="2317" spc="-4" dirty="0">
                <a:latin typeface="Arial"/>
                <a:cs typeface="Arial"/>
              </a:rPr>
              <a:t>to differential </a:t>
            </a:r>
            <a:r>
              <a:rPr sz="2317" dirty="0">
                <a:latin typeface="Arial"/>
                <a:cs typeface="Arial"/>
              </a:rPr>
              <a:t>form of </a:t>
            </a:r>
            <a:r>
              <a:rPr sz="2317" spc="-4" dirty="0">
                <a:latin typeface="Arial"/>
                <a:cs typeface="Arial"/>
              </a:rPr>
              <a:t>Gauss’ </a:t>
            </a:r>
            <a:r>
              <a:rPr sz="2317" spc="-33" dirty="0">
                <a:latin typeface="Arial"/>
                <a:cs typeface="Arial"/>
              </a:rPr>
              <a:t>law, </a:t>
            </a:r>
            <a:r>
              <a:rPr sz="2317" spc="-4" dirty="0">
                <a:latin typeface="Arial"/>
                <a:cs typeface="Arial"/>
              </a:rPr>
              <a:t>apply  the divergence</a:t>
            </a:r>
            <a:r>
              <a:rPr sz="2317" spc="33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theorem:</a:t>
            </a:r>
            <a:endParaRPr sz="2317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84496" y="3942654"/>
            <a:ext cx="3257738" cy="9798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 txBox="1"/>
          <p:nvPr/>
        </p:nvSpPr>
        <p:spPr>
          <a:xfrm>
            <a:off x="5786357" y="1454201"/>
            <a:ext cx="1896066" cy="270090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348500">
              <a:lnSpc>
                <a:spcPts val="2028"/>
              </a:lnSpc>
              <a:spcBef>
                <a:spcPts val="79"/>
              </a:spcBef>
            </a:pPr>
            <a:r>
              <a:rPr sz="2317" spc="-294" smtClean="0">
                <a:latin typeface="IPAPMincho"/>
                <a:cs typeface="IPAPMincho"/>
              </a:rPr>
              <a:t> </a:t>
            </a:r>
            <a:endParaRPr sz="2317">
              <a:latin typeface="IPAPMincho"/>
              <a:cs typeface="IPAPMinch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41688" y="1605413"/>
            <a:ext cx="1157714" cy="316209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</a:pPr>
            <a:r>
              <a:rPr sz="1986" dirty="0">
                <a:latin typeface="Arial"/>
                <a:cs typeface="Arial"/>
              </a:rPr>
              <a:t>……….(1)</a:t>
            </a:r>
            <a:endParaRPr sz="1986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43496" y="5062938"/>
            <a:ext cx="4209393" cy="36665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>
              <a:spcBef>
                <a:spcPts val="79"/>
              </a:spcBef>
            </a:pPr>
            <a:r>
              <a:rPr sz="2317" spc="-4" dirty="0">
                <a:latin typeface="Arial"/>
                <a:cs typeface="Arial"/>
              </a:rPr>
              <a:t>L.H.S. of </a:t>
            </a:r>
            <a:r>
              <a:rPr sz="2317" dirty="0">
                <a:latin typeface="Arial"/>
                <a:cs typeface="Arial"/>
              </a:rPr>
              <a:t>eq. </a:t>
            </a:r>
            <a:r>
              <a:rPr sz="2317" spc="-4" dirty="0">
                <a:latin typeface="Arial"/>
                <a:cs typeface="Arial"/>
              </a:rPr>
              <a:t>1 </a:t>
            </a:r>
            <a:r>
              <a:rPr sz="2317" dirty="0">
                <a:latin typeface="Arial"/>
                <a:cs typeface="Arial"/>
              </a:rPr>
              <a:t>can </a:t>
            </a:r>
            <a:r>
              <a:rPr sz="2317" spc="-4" dirty="0">
                <a:latin typeface="Arial"/>
                <a:cs typeface="Arial"/>
              </a:rPr>
              <a:t>be written as</a:t>
            </a:r>
            <a:endParaRPr sz="2317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93739" y="5625012"/>
            <a:ext cx="7661697" cy="10517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pic>
        <p:nvPicPr>
          <p:cNvPr id="1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02334" y="1477108"/>
            <a:ext cx="2033215" cy="520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17339" y="0"/>
            <a:ext cx="5837971" cy="441500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31532">
              <a:lnSpc>
                <a:spcPct val="100000"/>
              </a:lnSpc>
              <a:spcBef>
                <a:spcPts val="83"/>
              </a:spcBef>
            </a:pPr>
            <a:r>
              <a:rPr sz="2800" spc="-17" dirty="0"/>
              <a:t>Maxwell’s </a:t>
            </a:r>
            <a:r>
              <a:rPr sz="2800" spc="4" dirty="0"/>
              <a:t>1</a:t>
            </a:r>
            <a:r>
              <a:rPr sz="2607" spc="6" baseline="25132" dirty="0"/>
              <a:t>st </a:t>
            </a:r>
            <a:r>
              <a:rPr sz="2648" spc="-4" dirty="0"/>
              <a:t>equation: </a:t>
            </a:r>
            <a:r>
              <a:rPr sz="2648" spc="-17" dirty="0"/>
              <a:t>Gauss’s</a:t>
            </a:r>
            <a:r>
              <a:rPr sz="2648" spc="-298" dirty="0"/>
              <a:t> </a:t>
            </a:r>
            <a:r>
              <a:rPr sz="2648" dirty="0"/>
              <a:t>Law</a:t>
            </a:r>
            <a:endParaRPr sz="2648"/>
          </a:p>
        </p:txBody>
      </p:sp>
      <p:sp>
        <p:nvSpPr>
          <p:cNvPr id="6" name="object 6"/>
          <p:cNvSpPr txBox="1"/>
          <p:nvPr/>
        </p:nvSpPr>
        <p:spPr>
          <a:xfrm>
            <a:off x="1974599" y="688007"/>
            <a:ext cx="8141313" cy="36665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>
              <a:spcBef>
                <a:spcPts val="79"/>
              </a:spcBef>
            </a:pPr>
            <a:r>
              <a:rPr sz="2317" spc="-4" dirty="0">
                <a:latin typeface="Arial"/>
                <a:cs typeface="Arial"/>
              </a:rPr>
              <a:t>Since </a:t>
            </a:r>
            <a:r>
              <a:rPr sz="2317" dirty="0">
                <a:latin typeface="Arial"/>
                <a:cs typeface="Arial"/>
              </a:rPr>
              <a:t>this </a:t>
            </a:r>
            <a:r>
              <a:rPr sz="2317" spc="-4" dirty="0">
                <a:latin typeface="Arial"/>
                <a:cs typeface="Arial"/>
              </a:rPr>
              <a:t>holds </a:t>
            </a:r>
            <a:r>
              <a:rPr sz="2317" dirty="0">
                <a:latin typeface="Arial"/>
                <a:cs typeface="Arial"/>
              </a:rPr>
              <a:t>for any </a:t>
            </a:r>
            <a:r>
              <a:rPr sz="2317" spc="-4" dirty="0">
                <a:latin typeface="Arial"/>
                <a:cs typeface="Arial"/>
              </a:rPr>
              <a:t>volume, the </a:t>
            </a:r>
            <a:r>
              <a:rPr sz="2317" dirty="0">
                <a:latin typeface="Arial"/>
                <a:cs typeface="Arial"/>
              </a:rPr>
              <a:t>integrands </a:t>
            </a:r>
            <a:r>
              <a:rPr sz="2317" spc="-4" dirty="0">
                <a:latin typeface="Arial"/>
                <a:cs typeface="Arial"/>
              </a:rPr>
              <a:t>must be</a:t>
            </a:r>
            <a:r>
              <a:rPr sz="2317" spc="29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equal:</a:t>
            </a:r>
            <a:endParaRPr sz="2317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74599" y="2805842"/>
            <a:ext cx="8269539" cy="723226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 marR="4204">
              <a:spcBef>
                <a:spcPts val="79"/>
              </a:spcBef>
              <a:tabLst>
                <a:tab pos="691067" algn="l"/>
                <a:tab pos="1029505" algn="l"/>
                <a:tab pos="1563965" algn="l"/>
                <a:tab pos="3044898" algn="l"/>
                <a:tab pos="3759087" algn="l"/>
                <a:tab pos="4130109" algn="l"/>
                <a:tab pos="5313068" algn="l"/>
                <a:tab pos="5977858" algn="l"/>
                <a:tab pos="6595876" algn="l"/>
                <a:tab pos="7196553" algn="l"/>
              </a:tabLst>
            </a:pPr>
            <a:r>
              <a:rPr sz="2317" spc="-4" dirty="0">
                <a:latin typeface="Arial"/>
                <a:cs typeface="Arial"/>
              </a:rPr>
              <a:t>This	is	the	d</a:t>
            </a:r>
            <a:r>
              <a:rPr sz="2317" dirty="0">
                <a:latin typeface="Arial"/>
                <a:cs typeface="Arial"/>
              </a:rPr>
              <a:t>i</a:t>
            </a:r>
            <a:r>
              <a:rPr sz="2317" spc="-41" dirty="0">
                <a:latin typeface="Arial"/>
                <a:cs typeface="Arial"/>
              </a:rPr>
              <a:t>f</a:t>
            </a:r>
            <a:r>
              <a:rPr sz="2317" spc="-4" dirty="0">
                <a:latin typeface="Arial"/>
                <a:cs typeface="Arial"/>
              </a:rPr>
              <a:t>fe</a:t>
            </a:r>
            <a:r>
              <a:rPr sz="2317" spc="4" dirty="0">
                <a:latin typeface="Arial"/>
                <a:cs typeface="Arial"/>
              </a:rPr>
              <a:t>r</a:t>
            </a:r>
            <a:r>
              <a:rPr sz="2317" spc="-4" dirty="0">
                <a:latin typeface="Arial"/>
                <a:cs typeface="Arial"/>
              </a:rPr>
              <a:t>e</a:t>
            </a:r>
            <a:r>
              <a:rPr sz="2317" dirty="0">
                <a:latin typeface="Arial"/>
                <a:cs typeface="Arial"/>
              </a:rPr>
              <a:t>n</a:t>
            </a:r>
            <a:r>
              <a:rPr sz="2317" spc="-4" dirty="0">
                <a:latin typeface="Arial"/>
                <a:cs typeface="Arial"/>
              </a:rPr>
              <a:t>ti</a:t>
            </a:r>
            <a:r>
              <a:rPr sz="2317" dirty="0">
                <a:latin typeface="Arial"/>
                <a:cs typeface="Arial"/>
              </a:rPr>
              <a:t>a</a:t>
            </a:r>
            <a:r>
              <a:rPr sz="2317" spc="-4" dirty="0">
                <a:latin typeface="Arial"/>
                <a:cs typeface="Arial"/>
              </a:rPr>
              <a:t>l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fa</a:t>
            </a:r>
            <a:r>
              <a:rPr sz="2317" spc="4" dirty="0">
                <a:latin typeface="Arial"/>
                <a:cs typeface="Arial"/>
              </a:rPr>
              <a:t>r</a:t>
            </a:r>
            <a:r>
              <a:rPr sz="2317" spc="-4" dirty="0">
                <a:latin typeface="Arial"/>
                <a:cs typeface="Arial"/>
              </a:rPr>
              <a:t>m</a:t>
            </a:r>
            <a:r>
              <a:rPr sz="2317" dirty="0">
                <a:latin typeface="Arial"/>
                <a:cs typeface="Arial"/>
              </a:rPr>
              <a:t>	o</a:t>
            </a:r>
            <a:r>
              <a:rPr sz="2317" spc="-4" dirty="0">
                <a:latin typeface="Arial"/>
                <a:cs typeface="Arial"/>
              </a:rPr>
              <a:t>f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Gau</a:t>
            </a:r>
            <a:r>
              <a:rPr sz="2317" spc="4" dirty="0">
                <a:latin typeface="Arial"/>
                <a:cs typeface="Arial"/>
              </a:rPr>
              <a:t>s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spc="-50" dirty="0">
                <a:latin typeface="Arial"/>
                <a:cs typeface="Arial"/>
              </a:rPr>
              <a:t>’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	La</a:t>
            </a:r>
            <a:r>
              <a:rPr sz="2317" spc="-4" dirty="0">
                <a:latin typeface="Arial"/>
                <a:cs typeface="Arial"/>
              </a:rPr>
              <a:t>w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a</a:t>
            </a:r>
            <a:r>
              <a:rPr sz="2317" spc="8" dirty="0">
                <a:latin typeface="Arial"/>
                <a:cs typeface="Arial"/>
              </a:rPr>
              <a:t>n</a:t>
            </a:r>
            <a:r>
              <a:rPr sz="2317" spc="-4" dirty="0">
                <a:latin typeface="Arial"/>
                <a:cs typeface="Arial"/>
              </a:rPr>
              <a:t>d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fi</a:t>
            </a:r>
            <a:r>
              <a:rPr sz="2317" dirty="0">
                <a:latin typeface="Arial"/>
                <a:cs typeface="Arial"/>
              </a:rPr>
              <a:t>r</a:t>
            </a:r>
            <a:r>
              <a:rPr sz="2317" spc="-4" dirty="0">
                <a:latin typeface="Arial"/>
                <a:cs typeface="Arial"/>
              </a:rPr>
              <a:t>st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Ma</a:t>
            </a:r>
            <a:r>
              <a:rPr sz="2317" dirty="0">
                <a:latin typeface="Arial"/>
                <a:cs typeface="Arial"/>
              </a:rPr>
              <a:t>x</a:t>
            </a:r>
            <a:r>
              <a:rPr sz="2317" spc="-4" dirty="0">
                <a:latin typeface="Arial"/>
                <a:cs typeface="Arial"/>
              </a:rPr>
              <a:t>well  </a:t>
            </a:r>
            <a:r>
              <a:rPr sz="2317" dirty="0">
                <a:latin typeface="Arial"/>
                <a:cs typeface="Arial"/>
              </a:rPr>
              <a:t>equation.</a:t>
            </a:r>
            <a:endParaRPr sz="2317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370786" y="1649704"/>
            <a:ext cx="1437815" cy="798786"/>
            <a:chOff x="4648200" y="1993392"/>
            <a:chExt cx="1737360" cy="965200"/>
          </a:xfrm>
        </p:grpSpPr>
        <p:sp>
          <p:nvSpPr>
            <p:cNvPr id="9" name="object 9"/>
            <p:cNvSpPr/>
            <p:nvPr/>
          </p:nvSpPr>
          <p:spPr>
            <a:xfrm>
              <a:off x="4667250" y="2012442"/>
              <a:ext cx="1699260" cy="927100"/>
            </a:xfrm>
            <a:custGeom>
              <a:avLst/>
              <a:gdLst/>
              <a:ahLst/>
              <a:cxnLst/>
              <a:rect l="l" t="t" r="r" b="b"/>
              <a:pathLst>
                <a:path w="1699260" h="927100">
                  <a:moveTo>
                    <a:pt x="0" y="926591"/>
                  </a:moveTo>
                  <a:lnTo>
                    <a:pt x="1699260" y="926591"/>
                  </a:lnTo>
                  <a:lnTo>
                    <a:pt x="1699260" y="0"/>
                  </a:lnTo>
                  <a:lnTo>
                    <a:pt x="0" y="0"/>
                  </a:lnTo>
                  <a:lnTo>
                    <a:pt x="0" y="926591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sz="149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74311" y="2171573"/>
              <a:ext cx="196976" cy="9778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90"/>
            </a:p>
          </p:txBody>
        </p:sp>
        <p:sp>
          <p:nvSpPr>
            <p:cNvPr id="11" name="object 11"/>
            <p:cNvSpPr/>
            <p:nvPr/>
          </p:nvSpPr>
          <p:spPr>
            <a:xfrm>
              <a:off x="5193411" y="2174621"/>
              <a:ext cx="195452" cy="977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9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421025" y="1782239"/>
            <a:ext cx="931217" cy="418628"/>
          </a:xfrm>
          <a:prstGeom prst="rect">
            <a:avLst/>
          </a:prstGeom>
        </p:spPr>
        <p:txBody>
          <a:bodyPr vert="horz" wrap="square" lIns="0" tIns="11036" rIns="0" bIns="0" rtlCol="0">
            <a:spAutoFit/>
          </a:bodyPr>
          <a:lstStyle/>
          <a:p>
            <a:pPr marL="10511">
              <a:spcBef>
                <a:spcPts val="87"/>
              </a:spcBef>
            </a:pPr>
            <a:r>
              <a:rPr sz="2648" spc="-517" dirty="0">
                <a:latin typeface="IPAPMincho"/>
                <a:cs typeface="IPAPMincho"/>
              </a:rPr>
              <a:t>𝛻.</a:t>
            </a:r>
            <a:r>
              <a:rPr sz="2648" spc="-356" dirty="0">
                <a:latin typeface="IPAPMincho"/>
                <a:cs typeface="IPAPMincho"/>
              </a:rPr>
              <a:t> </a:t>
            </a:r>
            <a:r>
              <a:rPr sz="2648" spc="-993" dirty="0">
                <a:latin typeface="IPAPMincho"/>
                <a:cs typeface="IPAPMincho"/>
              </a:rPr>
              <a:t>𝐸</a:t>
            </a:r>
            <a:r>
              <a:rPr sz="2648" spc="21" dirty="0">
                <a:latin typeface="IPAPMincho"/>
                <a:cs typeface="IPAPMincho"/>
              </a:rPr>
              <a:t> </a:t>
            </a:r>
            <a:r>
              <a:rPr sz="2648" spc="343" dirty="0">
                <a:latin typeface="IPAPMincho"/>
                <a:cs typeface="IPAPMincho"/>
              </a:rPr>
              <a:t>=</a:t>
            </a:r>
            <a:endParaRPr sz="2648">
              <a:latin typeface="IPAPMincho"/>
              <a:cs typeface="IPAPMincho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433698" y="2023136"/>
            <a:ext cx="311632" cy="21545"/>
          </a:xfrm>
          <a:custGeom>
            <a:avLst/>
            <a:gdLst/>
            <a:ahLst/>
            <a:cxnLst/>
            <a:rect l="l" t="t" r="r" b="b"/>
            <a:pathLst>
              <a:path w="376554" h="26035">
                <a:moveTo>
                  <a:pt x="376427" y="0"/>
                </a:moveTo>
                <a:lnTo>
                  <a:pt x="0" y="0"/>
                </a:lnTo>
                <a:lnTo>
                  <a:pt x="0" y="25908"/>
                </a:lnTo>
                <a:lnTo>
                  <a:pt x="376427" y="25908"/>
                </a:lnTo>
                <a:lnTo>
                  <a:pt x="3764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4" name="object 14"/>
          <p:cNvSpPr txBox="1"/>
          <p:nvPr/>
        </p:nvSpPr>
        <p:spPr>
          <a:xfrm>
            <a:off x="6481730" y="1527469"/>
            <a:ext cx="211258" cy="418628"/>
          </a:xfrm>
          <a:prstGeom prst="rect">
            <a:avLst/>
          </a:prstGeom>
        </p:spPr>
        <p:txBody>
          <a:bodyPr vert="horz" wrap="square" lIns="0" tIns="11036" rIns="0" bIns="0" rtlCol="0">
            <a:spAutoFit/>
          </a:bodyPr>
          <a:lstStyle/>
          <a:p>
            <a:pPr marL="10511">
              <a:spcBef>
                <a:spcPts val="87"/>
              </a:spcBef>
            </a:pPr>
            <a:r>
              <a:rPr sz="2648" spc="-1155" dirty="0">
                <a:latin typeface="IPAPMincho"/>
                <a:cs typeface="IPAPMincho"/>
              </a:rPr>
              <a:t>𝜌</a:t>
            </a:r>
            <a:endParaRPr sz="2648">
              <a:latin typeface="IPAPMincho"/>
              <a:cs typeface="IPAPMinch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02692" y="2008002"/>
            <a:ext cx="355775" cy="418628"/>
          </a:xfrm>
          <a:prstGeom prst="rect">
            <a:avLst/>
          </a:prstGeom>
        </p:spPr>
        <p:txBody>
          <a:bodyPr vert="horz" wrap="square" lIns="0" tIns="11036" rIns="0" bIns="0" rtlCol="0">
            <a:spAutoFit/>
          </a:bodyPr>
          <a:lstStyle/>
          <a:p>
            <a:pPr marL="31532">
              <a:spcBef>
                <a:spcPts val="87"/>
              </a:spcBef>
            </a:pPr>
            <a:r>
              <a:rPr sz="2648" spc="-1146" dirty="0">
                <a:latin typeface="IPAPMincho"/>
                <a:cs typeface="IPAPMincho"/>
              </a:rPr>
              <a:t>𝜀</a:t>
            </a:r>
            <a:r>
              <a:rPr sz="2917" spc="-1719" baseline="-15366" dirty="0">
                <a:latin typeface="IPAPMincho"/>
                <a:cs typeface="IPAPMincho"/>
              </a:rPr>
              <a:t>𝑜</a:t>
            </a:r>
            <a:endParaRPr sz="2917" baseline="-15366">
              <a:latin typeface="IPAPMincho"/>
              <a:cs typeface="IPAPMinch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24292" y="4664912"/>
            <a:ext cx="8376219" cy="621806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 marR="4204">
              <a:spcBef>
                <a:spcPts val="83"/>
              </a:spcBef>
            </a:pPr>
            <a:r>
              <a:rPr sz="1986" spc="-4" dirty="0">
                <a:solidFill>
                  <a:srgbClr val="0000CC"/>
                </a:solidFill>
                <a:latin typeface="Arial"/>
                <a:cs typeface="Arial"/>
              </a:rPr>
              <a:t>Note: Using same </a:t>
            </a:r>
            <a:r>
              <a:rPr sz="1986" dirty="0">
                <a:solidFill>
                  <a:srgbClr val="0000CC"/>
                </a:solidFill>
                <a:latin typeface="Arial"/>
                <a:cs typeface="Arial"/>
              </a:rPr>
              <a:t>divergence </a:t>
            </a:r>
            <a:r>
              <a:rPr sz="1986" spc="-4" dirty="0">
                <a:solidFill>
                  <a:srgbClr val="0000CC"/>
                </a:solidFill>
                <a:latin typeface="Arial"/>
                <a:cs typeface="Arial"/>
              </a:rPr>
              <a:t>theorem we can </a:t>
            </a:r>
            <a:r>
              <a:rPr sz="1986" dirty="0">
                <a:solidFill>
                  <a:srgbClr val="0000CC"/>
                </a:solidFill>
                <a:latin typeface="Arial"/>
                <a:cs typeface="Arial"/>
              </a:rPr>
              <a:t>obtained </a:t>
            </a:r>
            <a:r>
              <a:rPr sz="1986" spc="-4" dirty="0">
                <a:solidFill>
                  <a:srgbClr val="0000CC"/>
                </a:solidFill>
                <a:latin typeface="Arial"/>
                <a:cs typeface="Arial"/>
              </a:rPr>
              <a:t>back integral </a:t>
            </a:r>
            <a:r>
              <a:rPr sz="1986" dirty="0">
                <a:solidFill>
                  <a:srgbClr val="0000CC"/>
                </a:solidFill>
                <a:latin typeface="Arial"/>
                <a:cs typeface="Arial"/>
              </a:rPr>
              <a:t>form  </a:t>
            </a:r>
            <a:r>
              <a:rPr sz="1986" spc="-4" dirty="0">
                <a:solidFill>
                  <a:srgbClr val="0000CC"/>
                </a:solidFill>
                <a:latin typeface="Arial"/>
                <a:cs typeface="Arial"/>
              </a:rPr>
              <a:t>of </a:t>
            </a:r>
            <a:r>
              <a:rPr sz="1986" spc="-12" dirty="0">
                <a:solidFill>
                  <a:srgbClr val="0000CC"/>
                </a:solidFill>
                <a:latin typeface="Arial"/>
                <a:cs typeface="Arial"/>
              </a:rPr>
              <a:t>Maxwell’s </a:t>
            </a:r>
            <a:r>
              <a:rPr sz="1986" dirty="0">
                <a:solidFill>
                  <a:srgbClr val="0000CC"/>
                </a:solidFill>
                <a:latin typeface="Arial"/>
                <a:cs typeface="Arial"/>
              </a:rPr>
              <a:t>from </a:t>
            </a:r>
            <a:r>
              <a:rPr sz="1986" spc="-8" dirty="0">
                <a:solidFill>
                  <a:srgbClr val="0000CC"/>
                </a:solidFill>
                <a:latin typeface="Arial"/>
                <a:cs typeface="Arial"/>
              </a:rPr>
              <a:t>differential</a:t>
            </a:r>
            <a:r>
              <a:rPr sz="1986" spc="54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986" dirty="0">
                <a:solidFill>
                  <a:srgbClr val="0000CC"/>
                </a:solidFill>
                <a:latin typeface="Arial"/>
                <a:cs typeface="Arial"/>
              </a:rPr>
              <a:t>form</a:t>
            </a:r>
            <a:endParaRPr sz="1986">
              <a:latin typeface="Arial"/>
              <a:cs typeface="Arial"/>
            </a:endParaRPr>
          </a:p>
        </p:txBody>
      </p:sp>
      <p:pic>
        <p:nvPicPr>
          <p:cNvPr id="1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92761" y="-109742"/>
            <a:ext cx="5960794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42042">
              <a:lnSpc>
                <a:spcPct val="100000"/>
              </a:lnSpc>
              <a:spcBef>
                <a:spcPts val="83"/>
              </a:spcBef>
              <a:tabLst>
                <a:tab pos="2336489" algn="l"/>
              </a:tabLst>
            </a:pPr>
            <a:r>
              <a:rPr spc="-17" dirty="0"/>
              <a:t>Maxwell’s</a:t>
            </a:r>
            <a:r>
              <a:rPr spc="-4" dirty="0"/>
              <a:t> </a:t>
            </a:r>
            <a:r>
              <a:rPr spc="8" dirty="0"/>
              <a:t>2</a:t>
            </a:r>
            <a:r>
              <a:rPr sz="2607" spc="12" baseline="25132" dirty="0"/>
              <a:t>nd	</a:t>
            </a:r>
            <a:r>
              <a:rPr sz="2648" dirty="0"/>
              <a:t>equation</a:t>
            </a:r>
          </a:p>
        </p:txBody>
      </p:sp>
      <p:sp>
        <p:nvSpPr>
          <p:cNvPr id="6" name="object 6"/>
          <p:cNvSpPr/>
          <p:nvPr/>
        </p:nvSpPr>
        <p:spPr>
          <a:xfrm>
            <a:off x="3116947" y="686747"/>
            <a:ext cx="162384" cy="70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7" name="object 7"/>
          <p:cNvSpPr txBox="1"/>
          <p:nvPr/>
        </p:nvSpPr>
        <p:spPr>
          <a:xfrm>
            <a:off x="2024292" y="669299"/>
            <a:ext cx="8335229" cy="723226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 marR="4204">
              <a:spcBef>
                <a:spcPts val="79"/>
              </a:spcBef>
              <a:tabLst>
                <a:tab pos="691592" algn="l"/>
                <a:tab pos="1061037" algn="l"/>
                <a:tab pos="1386338" algn="l"/>
                <a:tab pos="2510438" algn="l"/>
                <a:tab pos="2800528" algn="l"/>
                <a:tab pos="3890469" algn="l"/>
                <a:tab pos="4211040" algn="l"/>
                <a:tab pos="4548953" algn="l"/>
                <a:tab pos="5820200" algn="l"/>
                <a:tab pos="6191221" algn="l"/>
                <a:tab pos="7413595" algn="l"/>
                <a:tab pos="7784617" algn="l"/>
              </a:tabLst>
            </a:pPr>
            <a:r>
              <a:rPr sz="2317" spc="-4" dirty="0">
                <a:latin typeface="Arial"/>
                <a:cs typeface="Arial"/>
              </a:rPr>
              <a:t>Flux	</a:t>
            </a:r>
            <a:r>
              <a:rPr sz="2317" dirty="0">
                <a:latin typeface="Arial"/>
                <a:cs typeface="Arial"/>
              </a:rPr>
              <a:t>o</a:t>
            </a:r>
            <a:r>
              <a:rPr sz="2317" spc="-4" dirty="0">
                <a:latin typeface="Arial"/>
                <a:cs typeface="Arial"/>
              </a:rPr>
              <a:t>f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802" dirty="0">
                <a:latin typeface="IPAPMincho"/>
                <a:cs typeface="IPAPMincho"/>
              </a:rPr>
              <a:t>𝐵</a:t>
            </a:r>
            <a:r>
              <a:rPr sz="2317" dirty="0">
                <a:latin typeface="IPAPMincho"/>
                <a:cs typeface="IPAPMincho"/>
              </a:rPr>
              <a:t>	</a:t>
            </a:r>
            <a:r>
              <a:rPr sz="2317" spc="-12" dirty="0">
                <a:latin typeface="Arial"/>
                <a:cs typeface="Arial"/>
              </a:rPr>
              <a:t>t</a:t>
            </a:r>
            <a:r>
              <a:rPr sz="2317" spc="-4" dirty="0">
                <a:latin typeface="Arial"/>
                <a:cs typeface="Arial"/>
              </a:rPr>
              <a:t>h</a:t>
            </a:r>
            <a:r>
              <a:rPr sz="2317" dirty="0">
                <a:latin typeface="Arial"/>
                <a:cs typeface="Arial"/>
              </a:rPr>
              <a:t>r</a:t>
            </a:r>
            <a:r>
              <a:rPr sz="2317" spc="-4" dirty="0">
                <a:latin typeface="Arial"/>
                <a:cs typeface="Arial"/>
              </a:rPr>
              <a:t>o</a:t>
            </a:r>
            <a:r>
              <a:rPr sz="2317" dirty="0">
                <a:latin typeface="Arial"/>
                <a:cs typeface="Arial"/>
              </a:rPr>
              <a:t>u</a:t>
            </a:r>
            <a:r>
              <a:rPr sz="2317" spc="-4" dirty="0">
                <a:latin typeface="Arial"/>
                <a:cs typeface="Arial"/>
              </a:rPr>
              <a:t>gh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a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u</a:t>
            </a:r>
            <a:r>
              <a:rPr sz="2317" spc="-4" dirty="0">
                <a:latin typeface="Arial"/>
                <a:cs typeface="Arial"/>
              </a:rPr>
              <a:t>rf</a:t>
            </a:r>
            <a:r>
              <a:rPr sz="2317" spc="4" dirty="0">
                <a:latin typeface="Arial"/>
                <a:cs typeface="Arial"/>
              </a:rPr>
              <a:t>a</a:t>
            </a:r>
            <a:r>
              <a:rPr sz="2317" spc="-4" dirty="0">
                <a:latin typeface="Arial"/>
                <a:cs typeface="Arial"/>
              </a:rPr>
              <a:t>ce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is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me</a:t>
            </a:r>
            <a:r>
              <a:rPr sz="2317" dirty="0">
                <a:latin typeface="Arial"/>
                <a:cs typeface="Arial"/>
              </a:rPr>
              <a:t>a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u</a:t>
            </a:r>
            <a:r>
              <a:rPr sz="2317" spc="-4" dirty="0">
                <a:latin typeface="Arial"/>
                <a:cs typeface="Arial"/>
              </a:rPr>
              <a:t>re</a:t>
            </a:r>
            <a:r>
              <a:rPr sz="2317" dirty="0">
                <a:latin typeface="Arial"/>
                <a:cs typeface="Arial"/>
              </a:rPr>
              <a:t>	o</a:t>
            </a:r>
            <a:r>
              <a:rPr sz="2317" spc="-4" dirty="0">
                <a:latin typeface="Arial"/>
                <a:cs typeface="Arial"/>
              </a:rPr>
              <a:t>f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“num</a:t>
            </a:r>
            <a:r>
              <a:rPr sz="2317" spc="8" dirty="0">
                <a:latin typeface="Arial"/>
                <a:cs typeface="Arial"/>
              </a:rPr>
              <a:t>b</a:t>
            </a:r>
            <a:r>
              <a:rPr sz="2317" spc="-8" dirty="0">
                <a:latin typeface="Arial"/>
                <a:cs typeface="Arial"/>
              </a:rPr>
              <a:t>e</a:t>
            </a:r>
            <a:r>
              <a:rPr sz="2317" spc="-4" dirty="0">
                <a:latin typeface="Arial"/>
                <a:cs typeface="Arial"/>
              </a:rPr>
              <a:t>r</a:t>
            </a:r>
            <a:r>
              <a:rPr sz="2317" dirty="0">
                <a:latin typeface="Arial"/>
                <a:cs typeface="Arial"/>
              </a:rPr>
              <a:t>	o</a:t>
            </a:r>
            <a:r>
              <a:rPr sz="2317" spc="-4" dirty="0">
                <a:latin typeface="Arial"/>
                <a:cs typeface="Arial"/>
              </a:rPr>
              <a:t>f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fi</a:t>
            </a:r>
            <a:r>
              <a:rPr sz="2317" dirty="0">
                <a:latin typeface="Arial"/>
                <a:cs typeface="Arial"/>
              </a:rPr>
              <a:t>e</a:t>
            </a:r>
            <a:r>
              <a:rPr sz="2317" spc="-4" dirty="0">
                <a:latin typeface="Arial"/>
                <a:cs typeface="Arial"/>
              </a:rPr>
              <a:t>ld  </a:t>
            </a:r>
            <a:r>
              <a:rPr sz="2317" dirty="0">
                <a:latin typeface="Arial"/>
                <a:cs typeface="Arial"/>
              </a:rPr>
              <a:t>lines” </a:t>
            </a:r>
            <a:r>
              <a:rPr sz="2317" spc="-4" dirty="0">
                <a:latin typeface="Arial"/>
                <a:cs typeface="Arial"/>
              </a:rPr>
              <a:t>passing </a:t>
            </a:r>
            <a:r>
              <a:rPr sz="2317" dirty="0">
                <a:latin typeface="Arial"/>
                <a:cs typeface="Arial"/>
              </a:rPr>
              <a:t>through</a:t>
            </a:r>
            <a:r>
              <a:rPr sz="2317" spc="33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S.</a:t>
            </a:r>
            <a:endParaRPr sz="2317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75691" y="1463285"/>
            <a:ext cx="2021696" cy="741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/>
          <p:nvPr/>
        </p:nvSpPr>
        <p:spPr>
          <a:xfrm>
            <a:off x="6513471" y="2348222"/>
            <a:ext cx="335280" cy="70945"/>
          </a:xfrm>
          <a:custGeom>
            <a:avLst/>
            <a:gdLst/>
            <a:ahLst/>
            <a:cxnLst/>
            <a:rect l="l" t="t" r="r" b="b"/>
            <a:pathLst>
              <a:path w="405129" h="85725">
                <a:moveTo>
                  <a:pt x="361568" y="0"/>
                </a:moveTo>
                <a:lnTo>
                  <a:pt x="352297" y="10413"/>
                </a:lnTo>
                <a:lnTo>
                  <a:pt x="380110" y="34416"/>
                </a:lnTo>
                <a:lnTo>
                  <a:pt x="0" y="34416"/>
                </a:lnTo>
                <a:lnTo>
                  <a:pt x="0" y="50800"/>
                </a:lnTo>
                <a:lnTo>
                  <a:pt x="380110" y="50800"/>
                </a:lnTo>
                <a:lnTo>
                  <a:pt x="352297" y="74802"/>
                </a:lnTo>
                <a:lnTo>
                  <a:pt x="361568" y="85216"/>
                </a:lnTo>
                <a:lnTo>
                  <a:pt x="405002" y="47625"/>
                </a:lnTo>
                <a:lnTo>
                  <a:pt x="405002" y="37591"/>
                </a:lnTo>
                <a:lnTo>
                  <a:pt x="3615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0" name="object 10"/>
          <p:cNvSpPr/>
          <p:nvPr/>
        </p:nvSpPr>
        <p:spPr>
          <a:xfrm>
            <a:off x="9086404" y="2358311"/>
            <a:ext cx="162385" cy="705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1" name="object 11"/>
          <p:cNvSpPr/>
          <p:nvPr/>
        </p:nvSpPr>
        <p:spPr>
          <a:xfrm>
            <a:off x="4942109" y="3125555"/>
            <a:ext cx="1792049" cy="7287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 txBox="1"/>
          <p:nvPr/>
        </p:nvSpPr>
        <p:spPr>
          <a:xfrm>
            <a:off x="1963248" y="2341179"/>
            <a:ext cx="8546487" cy="3423068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71472" marR="154505">
              <a:spcBef>
                <a:spcPts val="79"/>
              </a:spcBef>
              <a:tabLst>
                <a:tab pos="729956" algn="l"/>
                <a:tab pos="1291217" algn="l"/>
                <a:tab pos="2426354" algn="l"/>
                <a:tab pos="3250378" algn="l"/>
                <a:tab pos="3810064" algn="l"/>
                <a:tab pos="4552106" algn="l"/>
                <a:tab pos="5048728" algn="l"/>
                <a:tab pos="5429735" algn="l"/>
                <a:tab pos="6696252" algn="l"/>
                <a:tab pos="7092499" algn="l"/>
                <a:tab pos="7628535" algn="l"/>
                <a:tab pos="8221329" algn="l"/>
              </a:tabLst>
            </a:pPr>
            <a:r>
              <a:rPr sz="2317" spc="-4" dirty="0">
                <a:latin typeface="Arial"/>
                <a:cs typeface="Arial"/>
              </a:rPr>
              <a:t>The	</a:t>
            </a:r>
            <a:r>
              <a:rPr sz="2317" dirty="0">
                <a:latin typeface="Arial"/>
                <a:cs typeface="Arial"/>
              </a:rPr>
              <a:t>do</a:t>
            </a:r>
            <a:r>
              <a:rPr sz="2317" spc="-4" dirty="0">
                <a:latin typeface="Arial"/>
                <a:cs typeface="Arial"/>
              </a:rPr>
              <a:t>t</a:t>
            </a:r>
            <a:r>
              <a:rPr sz="2317" dirty="0">
                <a:latin typeface="Arial"/>
                <a:cs typeface="Arial"/>
              </a:rPr>
              <a:t>	produc</a:t>
            </a:r>
            <a:r>
              <a:rPr sz="2317" spc="-4" dirty="0">
                <a:latin typeface="Arial"/>
                <a:cs typeface="Arial"/>
              </a:rPr>
              <a:t>t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p</a:t>
            </a:r>
            <a:r>
              <a:rPr sz="2317" dirty="0">
                <a:latin typeface="Arial"/>
                <a:cs typeface="Arial"/>
              </a:rPr>
              <a:t>i</a:t>
            </a:r>
            <a:r>
              <a:rPr sz="2317" spc="-4" dirty="0">
                <a:latin typeface="Arial"/>
                <a:cs typeface="Arial"/>
              </a:rPr>
              <a:t>c</a:t>
            </a:r>
            <a:r>
              <a:rPr sz="2317" dirty="0">
                <a:latin typeface="Arial"/>
                <a:cs typeface="Arial"/>
              </a:rPr>
              <a:t>k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	ou</a:t>
            </a:r>
            <a:r>
              <a:rPr sz="2317" spc="-4" dirty="0">
                <a:latin typeface="Arial"/>
                <a:cs typeface="Arial"/>
              </a:rPr>
              <a:t>t</a:t>
            </a:r>
            <a:r>
              <a:rPr sz="2317" dirty="0">
                <a:latin typeface="Arial"/>
                <a:cs typeface="Arial"/>
              </a:rPr>
              <a:t>	are</a:t>
            </a:r>
            <a:r>
              <a:rPr sz="2317" spc="-4" dirty="0">
                <a:latin typeface="Arial"/>
                <a:cs typeface="Arial"/>
              </a:rPr>
              <a:t>a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1010" dirty="0">
                <a:latin typeface="IPAPMincho"/>
                <a:cs typeface="IPAPMincho"/>
              </a:rPr>
              <a:t>𝑑</a:t>
            </a:r>
            <a:r>
              <a:rPr sz="2317" spc="-1006" dirty="0">
                <a:latin typeface="IPAPMincho"/>
                <a:cs typeface="IPAPMincho"/>
              </a:rPr>
              <a:t>𝑎</a:t>
            </a:r>
            <a:r>
              <a:rPr sz="2317" dirty="0">
                <a:latin typeface="IPAPMincho"/>
                <a:cs typeface="IPAPMincho"/>
              </a:rPr>
              <a:t>	</a:t>
            </a:r>
            <a:r>
              <a:rPr sz="2317" spc="-4" dirty="0">
                <a:latin typeface="Arial"/>
                <a:cs typeface="Arial"/>
              </a:rPr>
              <a:t>in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d</a:t>
            </a:r>
            <a:r>
              <a:rPr sz="2317" dirty="0">
                <a:latin typeface="Arial"/>
                <a:cs typeface="Arial"/>
              </a:rPr>
              <a:t>i</a:t>
            </a:r>
            <a:r>
              <a:rPr sz="2317" spc="-4" dirty="0">
                <a:latin typeface="Arial"/>
                <a:cs typeface="Arial"/>
              </a:rPr>
              <a:t>r</a:t>
            </a:r>
            <a:r>
              <a:rPr sz="2317" dirty="0">
                <a:latin typeface="Arial"/>
                <a:cs typeface="Arial"/>
              </a:rPr>
              <a:t>e</a:t>
            </a:r>
            <a:r>
              <a:rPr sz="2317" spc="-4" dirty="0">
                <a:latin typeface="Arial"/>
                <a:cs typeface="Arial"/>
              </a:rPr>
              <a:t>c</a:t>
            </a:r>
            <a:r>
              <a:rPr sz="2317" dirty="0">
                <a:latin typeface="Arial"/>
                <a:cs typeface="Arial"/>
              </a:rPr>
              <a:t>t</a:t>
            </a:r>
            <a:r>
              <a:rPr sz="2317" spc="-4" dirty="0">
                <a:latin typeface="Arial"/>
                <a:cs typeface="Arial"/>
              </a:rPr>
              <a:t>i</a:t>
            </a:r>
            <a:r>
              <a:rPr sz="2317" dirty="0">
                <a:latin typeface="Arial"/>
                <a:cs typeface="Arial"/>
              </a:rPr>
              <a:t>o</a:t>
            </a:r>
            <a:r>
              <a:rPr sz="2317" spc="-4" dirty="0">
                <a:latin typeface="Arial"/>
                <a:cs typeface="Arial"/>
              </a:rPr>
              <a:t>n</a:t>
            </a:r>
            <a:r>
              <a:rPr sz="2317" dirty="0">
                <a:latin typeface="Arial"/>
                <a:cs typeface="Arial"/>
              </a:rPr>
              <a:t>	o</a:t>
            </a:r>
            <a:r>
              <a:rPr sz="2317" spc="-4" dirty="0">
                <a:latin typeface="Arial"/>
                <a:cs typeface="Arial"/>
              </a:rPr>
              <a:t>f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716" dirty="0">
                <a:latin typeface="IPAPMincho"/>
                <a:cs typeface="IPAPMincho"/>
              </a:rPr>
              <a:t>𝐵</a:t>
            </a:r>
            <a:r>
              <a:rPr sz="2317" spc="-4" dirty="0">
                <a:latin typeface="Arial"/>
                <a:cs typeface="Arial"/>
              </a:rPr>
              <a:t>.)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For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a  closed </a:t>
            </a:r>
            <a:r>
              <a:rPr sz="2317" dirty="0">
                <a:latin typeface="Arial"/>
                <a:cs typeface="Arial"/>
              </a:rPr>
              <a:t>surface</a:t>
            </a:r>
            <a:r>
              <a:rPr sz="2317" spc="21" dirty="0">
                <a:latin typeface="Arial"/>
                <a:cs typeface="Arial"/>
              </a:rPr>
              <a:t> </a:t>
            </a:r>
            <a:r>
              <a:rPr sz="2317" spc="-8" dirty="0">
                <a:latin typeface="Arial"/>
                <a:cs typeface="Arial"/>
              </a:rPr>
              <a:t>S,</a:t>
            </a:r>
            <a:endParaRPr sz="2317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566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393">
              <a:latin typeface="Arial"/>
              <a:cs typeface="Arial"/>
            </a:endParaRPr>
          </a:p>
          <a:p>
            <a:pPr marL="10511" marR="4204"/>
            <a:r>
              <a:rPr sz="2317" dirty="0">
                <a:latin typeface="Arial"/>
                <a:cs typeface="Arial"/>
              </a:rPr>
              <a:t>Because number </a:t>
            </a:r>
            <a:r>
              <a:rPr sz="2317" spc="-4" dirty="0">
                <a:latin typeface="Arial"/>
                <a:cs typeface="Arial"/>
              </a:rPr>
              <a:t>of </a:t>
            </a:r>
            <a:r>
              <a:rPr sz="2317" dirty="0">
                <a:latin typeface="Arial"/>
                <a:cs typeface="Arial"/>
              </a:rPr>
              <a:t>lines entering and leaving closed surface has  </a:t>
            </a:r>
            <a:r>
              <a:rPr sz="2317" spc="-4" dirty="0">
                <a:latin typeface="Arial"/>
                <a:cs typeface="Arial"/>
              </a:rPr>
              <a:t>to be same. This is integral </a:t>
            </a:r>
            <a:r>
              <a:rPr sz="2317" dirty="0">
                <a:latin typeface="Arial"/>
                <a:cs typeface="Arial"/>
              </a:rPr>
              <a:t>form </a:t>
            </a:r>
            <a:r>
              <a:rPr sz="2317" spc="-4" dirty="0">
                <a:latin typeface="Arial"/>
                <a:cs typeface="Arial"/>
              </a:rPr>
              <a:t>of </a:t>
            </a:r>
            <a:r>
              <a:rPr sz="2317" spc="-8" dirty="0">
                <a:latin typeface="Arial"/>
                <a:cs typeface="Arial"/>
              </a:rPr>
              <a:t>Maxwell’s </a:t>
            </a:r>
            <a:r>
              <a:rPr sz="2317" dirty="0">
                <a:latin typeface="Arial"/>
                <a:cs typeface="Arial"/>
              </a:rPr>
              <a:t>second</a:t>
            </a:r>
            <a:r>
              <a:rPr sz="2317" spc="66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equation.</a:t>
            </a:r>
            <a:endParaRPr sz="2317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317">
              <a:latin typeface="Arial"/>
              <a:cs typeface="Arial"/>
            </a:endParaRPr>
          </a:p>
          <a:p>
            <a:pPr marL="10511" marR="333709"/>
            <a:r>
              <a:rPr sz="2317" spc="-132" dirty="0">
                <a:latin typeface="Arial"/>
                <a:cs typeface="Arial"/>
              </a:rPr>
              <a:t>To </a:t>
            </a:r>
            <a:r>
              <a:rPr sz="2317" spc="-4" dirty="0">
                <a:latin typeface="Arial"/>
                <a:cs typeface="Arial"/>
              </a:rPr>
              <a:t>obtain the </a:t>
            </a:r>
            <a:r>
              <a:rPr sz="2317" dirty="0">
                <a:latin typeface="Arial"/>
                <a:cs typeface="Arial"/>
              </a:rPr>
              <a:t>integral </a:t>
            </a:r>
            <a:r>
              <a:rPr sz="2317" spc="-4" dirty="0">
                <a:latin typeface="Arial"/>
                <a:cs typeface="Arial"/>
              </a:rPr>
              <a:t>to differential </a:t>
            </a:r>
            <a:r>
              <a:rPr sz="2317" dirty="0">
                <a:latin typeface="Arial"/>
                <a:cs typeface="Arial"/>
              </a:rPr>
              <a:t>form </a:t>
            </a:r>
            <a:r>
              <a:rPr sz="2317" spc="-4" dirty="0">
                <a:latin typeface="Arial"/>
                <a:cs typeface="Arial"/>
              </a:rPr>
              <a:t>of </a:t>
            </a:r>
            <a:r>
              <a:rPr sz="2317" dirty="0">
                <a:latin typeface="Arial"/>
                <a:cs typeface="Arial"/>
              </a:rPr>
              <a:t>Gauss’ </a:t>
            </a:r>
            <a:r>
              <a:rPr sz="2317" spc="-33" dirty="0">
                <a:latin typeface="Arial"/>
                <a:cs typeface="Arial"/>
              </a:rPr>
              <a:t>law, </a:t>
            </a:r>
            <a:r>
              <a:rPr sz="2317" spc="-4" dirty="0">
                <a:latin typeface="Arial"/>
                <a:cs typeface="Arial"/>
              </a:rPr>
              <a:t>apply  the divergence</a:t>
            </a:r>
            <a:r>
              <a:rPr sz="2317" spc="25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theorem:</a:t>
            </a:r>
            <a:endParaRPr sz="2317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216751" y="5833254"/>
            <a:ext cx="3257738" cy="97981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81957" y="0"/>
            <a:ext cx="1810043" cy="82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03271" y="-109743"/>
            <a:ext cx="5283174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31532">
              <a:lnSpc>
                <a:spcPct val="100000"/>
              </a:lnSpc>
              <a:spcBef>
                <a:spcPts val="83"/>
              </a:spcBef>
            </a:pPr>
            <a:r>
              <a:rPr spc="-17" dirty="0"/>
              <a:t>Maxwell’s</a:t>
            </a:r>
            <a:r>
              <a:rPr spc="-50" dirty="0"/>
              <a:t> </a:t>
            </a:r>
            <a:r>
              <a:rPr spc="8" dirty="0"/>
              <a:t>2</a:t>
            </a:r>
            <a:r>
              <a:rPr sz="2607" spc="12" baseline="25132" dirty="0"/>
              <a:t>nd</a:t>
            </a:r>
            <a:endParaRPr sz="2607" baseline="25132" dirty="0"/>
          </a:p>
        </p:txBody>
      </p:sp>
      <p:sp>
        <p:nvSpPr>
          <p:cNvPr id="6" name="object 6"/>
          <p:cNvSpPr txBox="1"/>
          <p:nvPr/>
        </p:nvSpPr>
        <p:spPr>
          <a:xfrm>
            <a:off x="4974629" y="21546"/>
            <a:ext cx="1423101" cy="418096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10511">
              <a:spcBef>
                <a:spcPts val="83"/>
              </a:spcBef>
            </a:pPr>
            <a:r>
              <a:rPr sz="2648" b="1" dirty="0">
                <a:latin typeface="Arial"/>
                <a:cs typeface="Arial"/>
              </a:rPr>
              <a:t>equ</a:t>
            </a:r>
            <a:r>
              <a:rPr sz="2648" b="1" spc="-12" dirty="0">
                <a:latin typeface="Arial"/>
                <a:cs typeface="Arial"/>
              </a:rPr>
              <a:t>a</a:t>
            </a:r>
            <a:r>
              <a:rPr sz="2648" b="1" dirty="0">
                <a:latin typeface="Arial"/>
                <a:cs typeface="Arial"/>
              </a:rPr>
              <a:t>tion</a:t>
            </a:r>
            <a:endParaRPr sz="2648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771728" y="735563"/>
            <a:ext cx="1556297" cy="6920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8" name="object 8"/>
          <p:cNvSpPr/>
          <p:nvPr/>
        </p:nvSpPr>
        <p:spPr>
          <a:xfrm>
            <a:off x="5308460" y="1543024"/>
            <a:ext cx="140944" cy="706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/>
          <p:nvPr/>
        </p:nvSpPr>
        <p:spPr>
          <a:xfrm>
            <a:off x="5599807" y="1545546"/>
            <a:ext cx="162384" cy="706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0" name="object 10"/>
          <p:cNvSpPr txBox="1"/>
          <p:nvPr/>
        </p:nvSpPr>
        <p:spPr>
          <a:xfrm>
            <a:off x="2179173" y="1527952"/>
            <a:ext cx="6236839" cy="966883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654805" algn="ctr">
              <a:spcBef>
                <a:spcPts val="79"/>
              </a:spcBef>
            </a:pPr>
            <a:r>
              <a:rPr sz="2317" spc="-314" dirty="0">
                <a:latin typeface="IPAPMincho"/>
                <a:cs typeface="IPAPMincho"/>
              </a:rPr>
              <a:t>⇒  </a:t>
            </a:r>
            <a:r>
              <a:rPr sz="2317" spc="-455" dirty="0">
                <a:latin typeface="IPAPMincho"/>
                <a:cs typeface="IPAPMincho"/>
              </a:rPr>
              <a:t>𝛻.  </a:t>
            </a:r>
            <a:r>
              <a:rPr sz="2317" spc="-799" dirty="0">
                <a:latin typeface="IPAPMincho"/>
                <a:cs typeface="IPAPMincho"/>
              </a:rPr>
              <a:t>𝐵</a:t>
            </a:r>
            <a:r>
              <a:rPr sz="2317" spc="25" dirty="0">
                <a:latin typeface="IPAPMincho"/>
                <a:cs typeface="IPAPMincho"/>
              </a:rPr>
              <a:t> </a:t>
            </a:r>
            <a:r>
              <a:rPr sz="2317" spc="294" dirty="0">
                <a:latin typeface="IPAPMincho"/>
                <a:cs typeface="IPAPMincho"/>
              </a:rPr>
              <a:t>=</a:t>
            </a:r>
            <a:r>
              <a:rPr sz="2317" spc="-161" dirty="0">
                <a:latin typeface="IPAPMincho"/>
                <a:cs typeface="IPAPMincho"/>
              </a:rPr>
              <a:t> </a:t>
            </a:r>
            <a:r>
              <a:rPr sz="2317" spc="-153" dirty="0">
                <a:latin typeface="IPAPMincho"/>
                <a:cs typeface="IPAPMincho"/>
              </a:rPr>
              <a:t>0</a:t>
            </a:r>
            <a:endParaRPr sz="2317">
              <a:latin typeface="IPAPMincho"/>
              <a:cs typeface="IPAPMincho"/>
            </a:endParaRPr>
          </a:p>
          <a:p>
            <a:pPr marL="10511">
              <a:spcBef>
                <a:spcPts val="1858"/>
              </a:spcBef>
            </a:pPr>
            <a:r>
              <a:rPr sz="2317" spc="-8" dirty="0">
                <a:latin typeface="Arial"/>
                <a:cs typeface="Arial"/>
              </a:rPr>
              <a:t>(Maxwell’s </a:t>
            </a:r>
            <a:r>
              <a:rPr sz="2317" spc="-4" dirty="0">
                <a:latin typeface="Arial"/>
                <a:cs typeface="Arial"/>
              </a:rPr>
              <a:t>Second Equation in differential</a:t>
            </a:r>
            <a:r>
              <a:rPr sz="2317" spc="94" dirty="0">
                <a:latin typeface="Arial"/>
                <a:cs typeface="Arial"/>
              </a:rPr>
              <a:t> </a:t>
            </a:r>
            <a:r>
              <a:rPr sz="2317" dirty="0">
                <a:latin typeface="Arial"/>
                <a:cs typeface="Arial"/>
              </a:rPr>
              <a:t>form)</a:t>
            </a:r>
            <a:endParaRPr sz="2317">
              <a:latin typeface="Arial"/>
              <a:cs typeface="Arial"/>
            </a:endParaRP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13471" y="0"/>
            <a:ext cx="8141839" cy="418096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31532">
              <a:lnSpc>
                <a:spcPct val="100000"/>
              </a:lnSpc>
              <a:spcBef>
                <a:spcPts val="83"/>
              </a:spcBef>
            </a:pPr>
            <a:r>
              <a:rPr sz="2400" spc="-17" dirty="0"/>
              <a:t>Maxwell’s </a:t>
            </a:r>
            <a:r>
              <a:rPr sz="2400" spc="4" dirty="0"/>
              <a:t>3</a:t>
            </a:r>
            <a:r>
              <a:rPr sz="2400" spc="6" baseline="25132" dirty="0"/>
              <a:t>rd </a:t>
            </a:r>
            <a:r>
              <a:rPr sz="2648" spc="-4" dirty="0"/>
              <a:t>equation: </a:t>
            </a:r>
            <a:r>
              <a:rPr sz="2648" spc="-12" dirty="0"/>
              <a:t>Faraday’s </a:t>
            </a:r>
            <a:r>
              <a:rPr sz="2648" dirty="0"/>
              <a:t>Law of</a:t>
            </a:r>
            <a:r>
              <a:rPr sz="2648" spc="-302" dirty="0"/>
              <a:t> </a:t>
            </a:r>
            <a:r>
              <a:rPr sz="2648" dirty="0"/>
              <a:t>Induction</a:t>
            </a:r>
            <a:endParaRPr sz="2648"/>
          </a:p>
        </p:txBody>
      </p:sp>
      <p:sp>
        <p:nvSpPr>
          <p:cNvPr id="6" name="object 6"/>
          <p:cNvSpPr txBox="1"/>
          <p:nvPr/>
        </p:nvSpPr>
        <p:spPr>
          <a:xfrm>
            <a:off x="1934492" y="595937"/>
            <a:ext cx="8665254" cy="723226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 marR="4204">
              <a:spcBef>
                <a:spcPts val="79"/>
              </a:spcBef>
            </a:pPr>
            <a:r>
              <a:rPr sz="2317" spc="-8" dirty="0">
                <a:latin typeface="Arial"/>
                <a:cs typeface="Arial"/>
              </a:rPr>
              <a:t>Faraday’s </a:t>
            </a:r>
            <a:r>
              <a:rPr sz="2317" spc="-4" dirty="0">
                <a:latin typeface="Arial"/>
                <a:cs typeface="Arial"/>
              </a:rPr>
              <a:t>law </a:t>
            </a:r>
            <a:r>
              <a:rPr sz="2317" dirty="0">
                <a:latin typeface="Arial"/>
                <a:cs typeface="Arial"/>
              </a:rPr>
              <a:t>of </a:t>
            </a:r>
            <a:r>
              <a:rPr sz="2317" spc="-4" dirty="0">
                <a:latin typeface="Arial"/>
                <a:cs typeface="Arial"/>
              </a:rPr>
              <a:t>electromagnetic </a:t>
            </a:r>
            <a:r>
              <a:rPr sz="2317" dirty="0">
                <a:latin typeface="Arial"/>
                <a:cs typeface="Arial"/>
              </a:rPr>
              <a:t>induction </a:t>
            </a:r>
            <a:r>
              <a:rPr sz="2317" spc="-4" dirty="0">
                <a:latin typeface="Arial"/>
                <a:cs typeface="Arial"/>
              </a:rPr>
              <a:t>says </a:t>
            </a:r>
            <a:r>
              <a:rPr sz="2317" dirty="0">
                <a:latin typeface="Arial"/>
                <a:cs typeface="Arial"/>
              </a:rPr>
              <a:t>that </a:t>
            </a:r>
            <a:r>
              <a:rPr sz="2317" spc="-4" dirty="0">
                <a:latin typeface="Arial"/>
                <a:cs typeface="Arial"/>
              </a:rPr>
              <a:t>the induced  emf </a:t>
            </a:r>
            <a:r>
              <a:rPr sz="2317" spc="-397" dirty="0">
                <a:latin typeface="Arial"/>
                <a:cs typeface="Arial"/>
              </a:rPr>
              <a:t>(</a:t>
            </a:r>
            <a:r>
              <a:rPr sz="2317" spc="-397" dirty="0">
                <a:latin typeface="IPAPMincho"/>
                <a:cs typeface="IPAPMincho"/>
              </a:rPr>
              <a:t>𝜀</a:t>
            </a:r>
            <a:r>
              <a:rPr sz="2317" spc="-397" dirty="0">
                <a:latin typeface="Arial"/>
                <a:cs typeface="Arial"/>
              </a:rPr>
              <a:t>) </a:t>
            </a:r>
            <a:r>
              <a:rPr sz="2317" spc="-4" dirty="0">
                <a:latin typeface="Arial"/>
                <a:cs typeface="Arial"/>
              </a:rPr>
              <a:t>is </a:t>
            </a:r>
            <a:r>
              <a:rPr sz="2317" dirty="0">
                <a:latin typeface="Arial"/>
                <a:cs typeface="Arial"/>
              </a:rPr>
              <a:t>rate </a:t>
            </a:r>
            <a:r>
              <a:rPr sz="2317" spc="-4" dirty="0">
                <a:latin typeface="Arial"/>
                <a:cs typeface="Arial"/>
              </a:rPr>
              <a:t>of change of </a:t>
            </a:r>
            <a:r>
              <a:rPr sz="2317" dirty="0">
                <a:latin typeface="Arial"/>
                <a:cs typeface="Arial"/>
              </a:rPr>
              <a:t>magnetic flux</a:t>
            </a:r>
            <a:r>
              <a:rPr sz="2317" spc="-62" dirty="0">
                <a:latin typeface="Arial"/>
                <a:cs typeface="Arial"/>
              </a:rPr>
              <a:t> </a:t>
            </a:r>
            <a:r>
              <a:rPr sz="2317" spc="-178" dirty="0">
                <a:latin typeface="Arial"/>
                <a:cs typeface="Arial"/>
              </a:rPr>
              <a:t>(</a:t>
            </a:r>
            <a:r>
              <a:rPr sz="2317" spc="-178" dirty="0">
                <a:latin typeface="IPAPMincho"/>
                <a:cs typeface="IPAPMincho"/>
              </a:rPr>
              <a:t>𝜑</a:t>
            </a:r>
            <a:r>
              <a:rPr sz="2317" spc="-178" dirty="0">
                <a:latin typeface="Arial"/>
                <a:cs typeface="Arial"/>
              </a:rPr>
              <a:t>).</a:t>
            </a:r>
            <a:endParaRPr sz="2317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963514" y="1420200"/>
            <a:ext cx="1160194" cy="6292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8" name="object 8"/>
          <p:cNvSpPr/>
          <p:nvPr/>
        </p:nvSpPr>
        <p:spPr>
          <a:xfrm>
            <a:off x="4940752" y="2142948"/>
            <a:ext cx="2262580" cy="6985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/>
          <p:nvPr/>
        </p:nvSpPr>
        <p:spPr>
          <a:xfrm>
            <a:off x="4964666" y="5770305"/>
            <a:ext cx="2726793" cy="8206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0" name="object 10"/>
          <p:cNvSpPr/>
          <p:nvPr/>
        </p:nvSpPr>
        <p:spPr>
          <a:xfrm>
            <a:off x="4976038" y="3019412"/>
            <a:ext cx="2031804" cy="7314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1" name="object 11"/>
          <p:cNvSpPr/>
          <p:nvPr/>
        </p:nvSpPr>
        <p:spPr>
          <a:xfrm>
            <a:off x="4011178" y="4522896"/>
            <a:ext cx="3649994" cy="8448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 txBox="1"/>
          <p:nvPr/>
        </p:nvSpPr>
        <p:spPr>
          <a:xfrm>
            <a:off x="2058850" y="3068916"/>
            <a:ext cx="8443486" cy="2806682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5759239">
              <a:spcBef>
                <a:spcPts val="79"/>
              </a:spcBef>
            </a:pPr>
            <a:r>
              <a:rPr sz="2317" spc="-4" dirty="0">
                <a:latin typeface="Arial"/>
                <a:cs typeface="Arial"/>
              </a:rPr>
              <a:t>………….(1)</a:t>
            </a:r>
            <a:endParaRPr sz="2317">
              <a:latin typeface="Arial"/>
              <a:cs typeface="Arial"/>
            </a:endParaRPr>
          </a:p>
          <a:p>
            <a:pPr>
              <a:spcBef>
                <a:spcPts val="21"/>
              </a:spcBef>
            </a:pPr>
            <a:endParaRPr sz="2524">
              <a:latin typeface="Arial"/>
              <a:cs typeface="Arial"/>
            </a:endParaRPr>
          </a:p>
          <a:p>
            <a:pPr marL="10511" marR="4204">
              <a:tabLst>
                <a:tab pos="255931" algn="l"/>
                <a:tab pos="561262" algn="l"/>
                <a:tab pos="1540317" algn="l"/>
                <a:tab pos="2617645" algn="l"/>
                <a:tab pos="2966069" algn="l"/>
                <a:tab pos="3859988" algn="l"/>
                <a:tab pos="4348202" algn="l"/>
                <a:tab pos="4879509" algn="l"/>
                <a:tab pos="5842798" algn="l"/>
                <a:tab pos="6343624" algn="l"/>
                <a:tab pos="6590096" algn="l"/>
                <a:tab pos="6894901" algn="l"/>
                <a:tab pos="7550758" algn="l"/>
                <a:tab pos="8234467" algn="l"/>
              </a:tabLst>
            </a:pPr>
            <a:r>
              <a:rPr sz="1986" spc="-1084" dirty="0">
                <a:latin typeface="IPAPMincho"/>
                <a:cs typeface="IPAPMincho"/>
              </a:rPr>
              <a:t>𝜀	</a:t>
            </a:r>
            <a:r>
              <a:rPr sz="1986" spc="-8" dirty="0">
                <a:latin typeface="Arial"/>
                <a:cs typeface="Arial"/>
              </a:rPr>
              <a:t>i</a:t>
            </a:r>
            <a:r>
              <a:rPr sz="1986" spc="-4" dirty="0">
                <a:latin typeface="Arial"/>
                <a:cs typeface="Arial"/>
              </a:rPr>
              <a:t>s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actua</a:t>
            </a:r>
            <a:r>
              <a:rPr sz="1986" spc="-12" dirty="0">
                <a:latin typeface="Arial"/>
                <a:cs typeface="Arial"/>
              </a:rPr>
              <a:t>l</a:t>
            </a:r>
            <a:r>
              <a:rPr sz="1986" spc="-4" dirty="0">
                <a:latin typeface="Arial"/>
                <a:cs typeface="Arial"/>
              </a:rPr>
              <a:t>ly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potential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or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en</a:t>
            </a:r>
            <a:r>
              <a:rPr sz="1986" spc="-12" dirty="0">
                <a:latin typeface="Arial"/>
                <a:cs typeface="Arial"/>
              </a:rPr>
              <a:t>e</a:t>
            </a:r>
            <a:r>
              <a:rPr sz="1986" spc="-4" dirty="0">
                <a:latin typeface="Arial"/>
                <a:cs typeface="Arial"/>
              </a:rPr>
              <a:t>rgy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8" dirty="0">
                <a:latin typeface="Arial"/>
                <a:cs typeface="Arial"/>
              </a:rPr>
              <a:t>pe</a:t>
            </a:r>
            <a:r>
              <a:rPr sz="1986" spc="-4" dirty="0">
                <a:latin typeface="Arial"/>
                <a:cs typeface="Arial"/>
              </a:rPr>
              <a:t>r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un</a:t>
            </a:r>
            <a:r>
              <a:rPr sz="1986" dirty="0">
                <a:latin typeface="Arial"/>
                <a:cs typeface="Arial"/>
              </a:rPr>
              <a:t>it	</a:t>
            </a:r>
            <a:r>
              <a:rPr sz="1986" spc="-4" dirty="0">
                <a:latin typeface="Arial"/>
                <a:cs typeface="Arial"/>
              </a:rPr>
              <a:t>c</a:t>
            </a:r>
            <a:r>
              <a:rPr sz="1986" spc="-17" dirty="0">
                <a:latin typeface="Arial"/>
                <a:cs typeface="Arial"/>
              </a:rPr>
              <a:t>h</a:t>
            </a:r>
            <a:r>
              <a:rPr sz="1986" spc="-4" dirty="0">
                <a:latin typeface="Arial"/>
                <a:cs typeface="Arial"/>
              </a:rPr>
              <a:t>arg</a:t>
            </a:r>
            <a:r>
              <a:rPr sz="1986" spc="-8" dirty="0">
                <a:latin typeface="Arial"/>
                <a:cs typeface="Arial"/>
              </a:rPr>
              <a:t>e</a:t>
            </a:r>
            <a:r>
              <a:rPr sz="1986" dirty="0">
                <a:latin typeface="Arial"/>
                <a:cs typeface="Arial"/>
              </a:rPr>
              <a:t>.	</a:t>
            </a:r>
            <a:r>
              <a:rPr sz="1986" spc="-4" dirty="0">
                <a:latin typeface="Arial"/>
                <a:cs typeface="Arial"/>
              </a:rPr>
              <a:t>S</a:t>
            </a:r>
            <a:r>
              <a:rPr sz="1986" spc="-12" dirty="0">
                <a:latin typeface="Arial"/>
                <a:cs typeface="Arial"/>
              </a:rPr>
              <a:t>o</a:t>
            </a:r>
            <a:r>
              <a:rPr sz="1986" dirty="0">
                <a:latin typeface="Arial"/>
                <a:cs typeface="Arial"/>
              </a:rPr>
              <a:t>,	</a:t>
            </a:r>
            <a:r>
              <a:rPr sz="1986" spc="-1084" dirty="0">
                <a:latin typeface="IPAPMincho"/>
                <a:cs typeface="IPAPMincho"/>
              </a:rPr>
              <a:t>𝜀</a:t>
            </a:r>
            <a:r>
              <a:rPr sz="1986" dirty="0">
                <a:latin typeface="IPAPMincho"/>
                <a:cs typeface="IPAPMincho"/>
              </a:rPr>
              <a:t>	</a:t>
            </a:r>
            <a:r>
              <a:rPr sz="1986" spc="-8" dirty="0">
                <a:latin typeface="Arial"/>
                <a:cs typeface="Arial"/>
              </a:rPr>
              <a:t>i</a:t>
            </a:r>
            <a:r>
              <a:rPr sz="1986" spc="-4" dirty="0">
                <a:latin typeface="Arial"/>
                <a:cs typeface="Arial"/>
              </a:rPr>
              <a:t>s</a:t>
            </a:r>
            <a:r>
              <a:rPr sz="1986" dirty="0">
                <a:latin typeface="Arial"/>
                <a:cs typeface="Arial"/>
              </a:rPr>
              <a:t>	</a:t>
            </a:r>
            <a:r>
              <a:rPr sz="1986" spc="-4" dirty="0">
                <a:latin typeface="Arial"/>
                <a:cs typeface="Arial"/>
              </a:rPr>
              <a:t>w</a:t>
            </a:r>
            <a:r>
              <a:rPr sz="1986" spc="-12" dirty="0">
                <a:latin typeface="Arial"/>
                <a:cs typeface="Arial"/>
              </a:rPr>
              <a:t>o</a:t>
            </a:r>
            <a:r>
              <a:rPr sz="1986" dirty="0">
                <a:latin typeface="Arial"/>
                <a:cs typeface="Arial"/>
              </a:rPr>
              <a:t>rk	</a:t>
            </a:r>
            <a:r>
              <a:rPr sz="1986" spc="-8" dirty="0">
                <a:latin typeface="Arial"/>
                <a:cs typeface="Arial"/>
              </a:rPr>
              <a:t>don</a:t>
            </a:r>
            <a:r>
              <a:rPr sz="1986" spc="-4" dirty="0">
                <a:latin typeface="Arial"/>
                <a:cs typeface="Arial"/>
              </a:rPr>
              <a:t>e</a:t>
            </a:r>
            <a:r>
              <a:rPr sz="1986" dirty="0">
                <a:latin typeface="Arial"/>
                <a:cs typeface="Arial"/>
              </a:rPr>
              <a:t>	in  </a:t>
            </a:r>
            <a:r>
              <a:rPr sz="1986" spc="-4" dirty="0">
                <a:latin typeface="Arial"/>
                <a:cs typeface="Arial"/>
              </a:rPr>
              <a:t>carrying a unit positive charge around a closed loop.</a:t>
            </a:r>
            <a:r>
              <a:rPr sz="1986" spc="103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So,</a:t>
            </a:r>
            <a:endParaRPr sz="1986">
              <a:latin typeface="Arial"/>
              <a:cs typeface="Arial"/>
            </a:endParaRPr>
          </a:p>
          <a:p>
            <a:pPr marL="5759239">
              <a:spcBef>
                <a:spcPts val="1510"/>
              </a:spcBef>
            </a:pPr>
            <a:r>
              <a:rPr sz="2317" spc="-4" dirty="0">
                <a:latin typeface="Arial"/>
                <a:cs typeface="Arial"/>
              </a:rPr>
              <a:t>………….(2)</a:t>
            </a:r>
            <a:endParaRPr sz="2317">
              <a:latin typeface="Arial"/>
              <a:cs typeface="Arial"/>
            </a:endParaRPr>
          </a:p>
          <a:p>
            <a:pPr>
              <a:spcBef>
                <a:spcPts val="8"/>
              </a:spcBef>
            </a:pPr>
            <a:endParaRPr sz="3807">
              <a:latin typeface="Arial"/>
              <a:cs typeface="Arial"/>
            </a:endParaRPr>
          </a:p>
          <a:p>
            <a:pPr marL="10511"/>
            <a:r>
              <a:rPr sz="1986" spc="-4" dirty="0">
                <a:latin typeface="Arial"/>
                <a:cs typeface="Arial"/>
              </a:rPr>
              <a:t>Using </a:t>
            </a:r>
            <a:r>
              <a:rPr sz="1986" spc="-8" dirty="0">
                <a:latin typeface="Arial"/>
                <a:cs typeface="Arial"/>
              </a:rPr>
              <a:t>Stoke’s</a:t>
            </a:r>
            <a:r>
              <a:rPr sz="1986" spc="21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theorem</a:t>
            </a:r>
            <a:endParaRPr sz="1986">
              <a:latin typeface="Arial"/>
              <a:cs typeface="Arial"/>
            </a:endParaRPr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66362" y="0"/>
            <a:ext cx="1725637" cy="784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27539" y="0"/>
            <a:ext cx="8141839" cy="379945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31532">
              <a:lnSpc>
                <a:spcPct val="100000"/>
              </a:lnSpc>
              <a:spcBef>
                <a:spcPts val="83"/>
              </a:spcBef>
            </a:pPr>
            <a:r>
              <a:rPr sz="2400" spc="-17" dirty="0"/>
              <a:t>Maxwell’s </a:t>
            </a:r>
            <a:r>
              <a:rPr sz="2400" spc="4" dirty="0"/>
              <a:t>3</a:t>
            </a:r>
            <a:r>
              <a:rPr sz="2400" spc="6" baseline="25132" dirty="0"/>
              <a:t>rd </a:t>
            </a:r>
            <a:r>
              <a:rPr sz="2400" spc="-4" dirty="0"/>
              <a:t>equation: </a:t>
            </a:r>
            <a:r>
              <a:rPr sz="2400" spc="-12" dirty="0"/>
              <a:t>Faraday’s </a:t>
            </a:r>
            <a:r>
              <a:rPr sz="2400" dirty="0"/>
              <a:t>Law of</a:t>
            </a:r>
            <a:r>
              <a:rPr sz="2400" spc="-302" dirty="0"/>
              <a:t> </a:t>
            </a:r>
            <a:r>
              <a:rPr sz="2400" dirty="0"/>
              <a:t>Induction</a:t>
            </a:r>
            <a:endParaRPr sz="2400"/>
          </a:p>
        </p:txBody>
      </p:sp>
      <p:grpSp>
        <p:nvGrpSpPr>
          <p:cNvPr id="6" name="object 6"/>
          <p:cNvGrpSpPr/>
          <p:nvPr/>
        </p:nvGrpSpPr>
        <p:grpSpPr>
          <a:xfrm>
            <a:off x="4064167" y="1059509"/>
            <a:ext cx="4117953" cy="1638563"/>
            <a:chOff x="3069368" y="1280240"/>
            <a:chExt cx="4975860" cy="1979930"/>
          </a:xfrm>
        </p:grpSpPr>
        <p:sp>
          <p:nvSpPr>
            <p:cNvPr id="7" name="object 7"/>
            <p:cNvSpPr/>
            <p:nvPr/>
          </p:nvSpPr>
          <p:spPr>
            <a:xfrm>
              <a:off x="3069368" y="1280240"/>
              <a:ext cx="4975820" cy="96752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90"/>
            </a:p>
          </p:txBody>
        </p:sp>
        <p:sp>
          <p:nvSpPr>
            <p:cNvPr id="8" name="object 8"/>
            <p:cNvSpPr/>
            <p:nvPr/>
          </p:nvSpPr>
          <p:spPr>
            <a:xfrm>
              <a:off x="3707891" y="2244852"/>
              <a:ext cx="3204971" cy="101498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90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934492" y="623894"/>
            <a:ext cx="3871486" cy="36665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>
              <a:spcBef>
                <a:spcPts val="79"/>
              </a:spcBef>
            </a:pPr>
            <a:r>
              <a:rPr sz="2317" spc="-4" dirty="0">
                <a:latin typeface="Arial"/>
                <a:cs typeface="Arial"/>
              </a:rPr>
              <a:t>From the </a:t>
            </a:r>
            <a:r>
              <a:rPr sz="2317" dirty="0">
                <a:latin typeface="Arial"/>
                <a:cs typeface="Arial"/>
              </a:rPr>
              <a:t>equation </a:t>
            </a:r>
            <a:r>
              <a:rPr sz="2317" spc="-4" dirty="0">
                <a:latin typeface="Arial"/>
                <a:cs typeface="Arial"/>
              </a:rPr>
              <a:t>(1) </a:t>
            </a:r>
            <a:r>
              <a:rPr sz="2317" dirty="0">
                <a:latin typeface="Arial"/>
                <a:cs typeface="Arial"/>
              </a:rPr>
              <a:t>and (2)</a:t>
            </a:r>
            <a:endParaRPr sz="2317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27681" y="2910735"/>
            <a:ext cx="5786470" cy="36665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>
              <a:spcBef>
                <a:spcPts val="79"/>
              </a:spcBef>
            </a:pPr>
            <a:r>
              <a:rPr sz="2317" spc="-8" dirty="0">
                <a:latin typeface="Arial"/>
                <a:cs typeface="Arial"/>
              </a:rPr>
              <a:t>Maxwell’s </a:t>
            </a:r>
            <a:r>
              <a:rPr sz="2317" spc="-4" dirty="0">
                <a:latin typeface="Arial"/>
                <a:cs typeface="Arial"/>
              </a:rPr>
              <a:t>Third Equation </a:t>
            </a:r>
            <a:r>
              <a:rPr sz="2317" dirty="0">
                <a:latin typeface="Arial"/>
                <a:cs typeface="Arial"/>
              </a:rPr>
              <a:t>in </a:t>
            </a:r>
            <a:r>
              <a:rPr sz="2317" spc="-4" dirty="0">
                <a:latin typeface="Arial"/>
                <a:cs typeface="Arial"/>
              </a:rPr>
              <a:t>differential</a:t>
            </a:r>
            <a:r>
              <a:rPr sz="2317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form.</a:t>
            </a:r>
            <a:endParaRPr sz="2317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771748" y="3313451"/>
            <a:ext cx="2252475" cy="7335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 txBox="1"/>
          <p:nvPr/>
        </p:nvSpPr>
        <p:spPr>
          <a:xfrm>
            <a:off x="1910780" y="4152847"/>
            <a:ext cx="4230414" cy="36665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>
              <a:spcBef>
                <a:spcPts val="79"/>
              </a:spcBef>
            </a:pPr>
            <a:r>
              <a:rPr sz="2317" spc="-46" dirty="0">
                <a:latin typeface="Arial"/>
                <a:cs typeface="Arial"/>
              </a:rPr>
              <a:t>Taking </a:t>
            </a:r>
            <a:r>
              <a:rPr sz="2317" spc="-4" dirty="0">
                <a:latin typeface="Arial"/>
                <a:cs typeface="Arial"/>
              </a:rPr>
              <a:t>divergence on </a:t>
            </a:r>
            <a:r>
              <a:rPr sz="2317" dirty="0">
                <a:latin typeface="Arial"/>
                <a:cs typeface="Arial"/>
              </a:rPr>
              <a:t>both</a:t>
            </a:r>
            <a:r>
              <a:rPr sz="2317" spc="70" dirty="0">
                <a:latin typeface="Arial"/>
                <a:cs typeface="Arial"/>
              </a:rPr>
              <a:t> </a:t>
            </a:r>
            <a:r>
              <a:rPr sz="2317" spc="-4" dirty="0">
                <a:latin typeface="Arial"/>
                <a:cs typeface="Arial"/>
              </a:rPr>
              <a:t>sides</a:t>
            </a:r>
            <a:endParaRPr sz="2317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574952" y="4636394"/>
            <a:ext cx="3013082" cy="7059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4" name="object 14"/>
          <p:cNvSpPr/>
          <p:nvPr/>
        </p:nvSpPr>
        <p:spPr>
          <a:xfrm>
            <a:off x="3270818" y="6324495"/>
            <a:ext cx="141049" cy="7059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5" name="object 15"/>
          <p:cNvSpPr/>
          <p:nvPr/>
        </p:nvSpPr>
        <p:spPr>
          <a:xfrm>
            <a:off x="3562165" y="6327017"/>
            <a:ext cx="162490" cy="705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6" name="object 16"/>
          <p:cNvSpPr txBox="1"/>
          <p:nvPr/>
        </p:nvSpPr>
        <p:spPr>
          <a:xfrm>
            <a:off x="1910780" y="5558375"/>
            <a:ext cx="8335229" cy="1131095"/>
          </a:xfrm>
          <a:prstGeom prst="rect">
            <a:avLst/>
          </a:prstGeom>
        </p:spPr>
        <p:txBody>
          <a:bodyPr vert="horz" wrap="square" lIns="0" tIns="9985" rIns="0" bIns="0" rtlCol="0">
            <a:spAutoFit/>
          </a:bodyPr>
          <a:lstStyle/>
          <a:p>
            <a:pPr marL="10511" marR="4204">
              <a:spcBef>
                <a:spcPts val="79"/>
              </a:spcBef>
              <a:tabLst>
                <a:tab pos="1010586" algn="l"/>
                <a:tab pos="1419446" algn="l"/>
                <a:tab pos="2190392" algn="l"/>
                <a:tab pos="2877780" algn="l"/>
                <a:tab pos="3939343" algn="l"/>
                <a:tab pos="4348202" algn="l"/>
                <a:tab pos="5117572" algn="l"/>
                <a:tab pos="5903759" algn="l"/>
                <a:tab pos="7373130" algn="l"/>
              </a:tabLst>
            </a:pPr>
            <a:r>
              <a:rPr sz="2317" spc="-4" dirty="0">
                <a:latin typeface="Arial"/>
                <a:cs typeface="Arial"/>
              </a:rPr>
              <a:t>L.H. </a:t>
            </a:r>
            <a:r>
              <a:rPr sz="2317" spc="-8" dirty="0">
                <a:latin typeface="Arial"/>
                <a:cs typeface="Arial"/>
              </a:rPr>
              <a:t>S. of </a:t>
            </a:r>
            <a:r>
              <a:rPr sz="2317" spc="-4" dirty="0">
                <a:latin typeface="Arial"/>
                <a:cs typeface="Arial"/>
              </a:rPr>
              <a:t>above eq. is zero because </a:t>
            </a:r>
            <a:r>
              <a:rPr sz="2317" dirty="0">
                <a:latin typeface="Arial"/>
                <a:cs typeface="Arial"/>
              </a:rPr>
              <a:t>divergence </a:t>
            </a:r>
            <a:r>
              <a:rPr sz="2317" spc="-4" dirty="0">
                <a:latin typeface="Arial"/>
                <a:cs typeface="Arial"/>
              </a:rPr>
              <a:t>of curl of </a:t>
            </a:r>
            <a:r>
              <a:rPr sz="2317" spc="4" dirty="0">
                <a:latin typeface="Arial"/>
                <a:cs typeface="Arial"/>
              </a:rPr>
              <a:t>any  </a:t>
            </a:r>
            <a:r>
              <a:rPr sz="2317" spc="-4" dirty="0">
                <a:latin typeface="Arial"/>
                <a:cs typeface="Arial"/>
              </a:rPr>
              <a:t>v</a:t>
            </a:r>
            <a:r>
              <a:rPr sz="2317" dirty="0">
                <a:latin typeface="Arial"/>
                <a:cs typeface="Arial"/>
              </a:rPr>
              <a:t>e</a:t>
            </a:r>
            <a:r>
              <a:rPr sz="2317" spc="-4" dirty="0">
                <a:latin typeface="Arial"/>
                <a:cs typeface="Arial"/>
              </a:rPr>
              <a:t>c</a:t>
            </a:r>
            <a:r>
              <a:rPr sz="2317" dirty="0">
                <a:latin typeface="Arial"/>
                <a:cs typeface="Arial"/>
              </a:rPr>
              <a:t>t</a:t>
            </a:r>
            <a:r>
              <a:rPr sz="2317" spc="-4" dirty="0">
                <a:latin typeface="Arial"/>
                <a:cs typeface="Arial"/>
              </a:rPr>
              <a:t>or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is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z</a:t>
            </a:r>
            <a:r>
              <a:rPr sz="2317" dirty="0">
                <a:latin typeface="Arial"/>
                <a:cs typeface="Arial"/>
              </a:rPr>
              <a:t>e</a:t>
            </a:r>
            <a:r>
              <a:rPr sz="2317" spc="-4" dirty="0">
                <a:latin typeface="Arial"/>
                <a:cs typeface="Arial"/>
              </a:rPr>
              <a:t>ro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and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8" dirty="0">
                <a:latin typeface="Arial"/>
                <a:cs typeface="Arial"/>
              </a:rPr>
              <a:t>R</a:t>
            </a:r>
            <a:r>
              <a:rPr sz="2317" spc="-4" dirty="0">
                <a:latin typeface="Arial"/>
                <a:cs typeface="Arial"/>
              </a:rPr>
              <a:t>.</a:t>
            </a:r>
            <a:r>
              <a:rPr sz="2317" spc="-8" dirty="0">
                <a:latin typeface="Arial"/>
                <a:cs typeface="Arial"/>
              </a:rPr>
              <a:t>H</a:t>
            </a:r>
            <a:r>
              <a:rPr sz="2317" spc="-4" dirty="0">
                <a:latin typeface="Arial"/>
                <a:cs typeface="Arial"/>
              </a:rPr>
              <a:t>.</a:t>
            </a:r>
            <a:r>
              <a:rPr sz="2317" spc="-8" dirty="0">
                <a:latin typeface="Arial"/>
                <a:cs typeface="Arial"/>
              </a:rPr>
              <a:t>S</a:t>
            </a:r>
            <a:r>
              <a:rPr sz="2317" spc="-4" dirty="0">
                <a:latin typeface="Arial"/>
                <a:cs typeface="Arial"/>
              </a:rPr>
              <a:t>.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is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zero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fr</a:t>
            </a:r>
            <a:r>
              <a:rPr sz="2317" spc="4" dirty="0">
                <a:latin typeface="Arial"/>
                <a:cs typeface="Arial"/>
              </a:rPr>
              <a:t>o</a:t>
            </a:r>
            <a:r>
              <a:rPr sz="2317" spc="-4" dirty="0">
                <a:latin typeface="Arial"/>
                <a:cs typeface="Arial"/>
              </a:rPr>
              <a:t>m</a:t>
            </a:r>
            <a:r>
              <a:rPr sz="2317" dirty="0">
                <a:latin typeface="Arial"/>
                <a:cs typeface="Arial"/>
              </a:rPr>
              <a:t>	</a:t>
            </a:r>
            <a:r>
              <a:rPr sz="2317" spc="-4" dirty="0">
                <a:latin typeface="Arial"/>
                <a:cs typeface="Arial"/>
              </a:rPr>
              <a:t>M</a:t>
            </a:r>
            <a:r>
              <a:rPr sz="2317" dirty="0">
                <a:latin typeface="Arial"/>
                <a:cs typeface="Arial"/>
              </a:rPr>
              <a:t>axw</a:t>
            </a:r>
            <a:r>
              <a:rPr sz="2317" spc="-8" dirty="0">
                <a:latin typeface="Arial"/>
                <a:cs typeface="Arial"/>
              </a:rPr>
              <a:t>e</a:t>
            </a:r>
            <a:r>
              <a:rPr sz="2317" dirty="0">
                <a:latin typeface="Arial"/>
                <a:cs typeface="Arial"/>
              </a:rPr>
              <a:t>l</a:t>
            </a:r>
            <a:r>
              <a:rPr sz="2317" spc="-8" dirty="0">
                <a:latin typeface="Arial"/>
                <a:cs typeface="Arial"/>
              </a:rPr>
              <a:t>l</a:t>
            </a:r>
            <a:r>
              <a:rPr sz="2317" spc="-41" dirty="0">
                <a:latin typeface="Arial"/>
                <a:cs typeface="Arial"/>
              </a:rPr>
              <a:t>’</a:t>
            </a:r>
            <a:r>
              <a:rPr sz="2317" spc="-4" dirty="0">
                <a:latin typeface="Arial"/>
                <a:cs typeface="Arial"/>
              </a:rPr>
              <a:t>s</a:t>
            </a:r>
            <a:r>
              <a:rPr sz="2317" dirty="0">
                <a:latin typeface="Arial"/>
                <a:cs typeface="Arial"/>
              </a:rPr>
              <a:t>	second</a:t>
            </a:r>
            <a:endParaRPr sz="2317">
              <a:latin typeface="Arial"/>
              <a:cs typeface="Arial"/>
            </a:endParaRPr>
          </a:p>
          <a:p>
            <a:pPr marL="10511">
              <a:spcBef>
                <a:spcPts val="359"/>
              </a:spcBef>
            </a:pPr>
            <a:r>
              <a:rPr sz="2317" spc="-4" dirty="0">
                <a:latin typeface="Arial"/>
                <a:cs typeface="Arial"/>
              </a:rPr>
              <a:t>equation </a:t>
            </a:r>
            <a:r>
              <a:rPr sz="2317" spc="-306" dirty="0">
                <a:latin typeface="Arial"/>
                <a:cs typeface="Arial"/>
              </a:rPr>
              <a:t>(</a:t>
            </a:r>
            <a:r>
              <a:rPr sz="2317" spc="-306" dirty="0">
                <a:latin typeface="IPAPMincho"/>
                <a:cs typeface="IPAPMincho"/>
              </a:rPr>
              <a:t>𝛻. </a:t>
            </a:r>
            <a:r>
              <a:rPr sz="2317" spc="-802" dirty="0">
                <a:latin typeface="IPAPMincho"/>
                <a:cs typeface="IPAPMincho"/>
              </a:rPr>
              <a:t>𝐵</a:t>
            </a:r>
            <a:r>
              <a:rPr sz="2317" spc="29" dirty="0">
                <a:latin typeface="IPAPMincho"/>
                <a:cs typeface="IPAPMincho"/>
              </a:rPr>
              <a:t> </a:t>
            </a:r>
            <a:r>
              <a:rPr sz="2317" spc="294" dirty="0">
                <a:latin typeface="IPAPMincho"/>
                <a:cs typeface="IPAPMincho"/>
              </a:rPr>
              <a:t>=</a:t>
            </a:r>
            <a:r>
              <a:rPr sz="2317" spc="4" dirty="0">
                <a:latin typeface="IPAPMincho"/>
                <a:cs typeface="IPAPMincho"/>
              </a:rPr>
              <a:t> </a:t>
            </a:r>
            <a:r>
              <a:rPr sz="2317" spc="-50" dirty="0">
                <a:latin typeface="IPAPMincho"/>
                <a:cs typeface="IPAPMincho"/>
              </a:rPr>
              <a:t>0</a:t>
            </a:r>
            <a:r>
              <a:rPr sz="2317" spc="-50" dirty="0">
                <a:latin typeface="Arial"/>
                <a:cs typeface="Arial"/>
              </a:rPr>
              <a:t>).</a:t>
            </a:r>
            <a:endParaRPr sz="2317">
              <a:latin typeface="Arial"/>
              <a:cs typeface="Arial"/>
            </a:endParaRPr>
          </a:p>
        </p:txBody>
      </p:sp>
      <p:pic>
        <p:nvPicPr>
          <p:cNvPr id="1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34492" y="-109743"/>
            <a:ext cx="7451048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spc="-17" dirty="0"/>
              <a:t>Ampere’s </a:t>
            </a:r>
            <a:r>
              <a:rPr spc="-4" dirty="0"/>
              <a:t>Circuital</a:t>
            </a:r>
            <a:r>
              <a:rPr spc="-54" dirty="0"/>
              <a:t> </a:t>
            </a:r>
            <a:r>
              <a:rPr dirty="0"/>
              <a:t>Law</a:t>
            </a:r>
          </a:p>
        </p:txBody>
      </p:sp>
      <p:sp>
        <p:nvSpPr>
          <p:cNvPr id="6" name="object 6"/>
          <p:cNvSpPr/>
          <p:nvPr/>
        </p:nvSpPr>
        <p:spPr>
          <a:xfrm>
            <a:off x="1980885" y="1122519"/>
            <a:ext cx="2096814" cy="20189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7" name="object 7"/>
          <p:cNvSpPr/>
          <p:nvPr/>
        </p:nvSpPr>
        <p:spPr>
          <a:xfrm>
            <a:off x="9829694" y="644705"/>
            <a:ext cx="225447" cy="60960"/>
          </a:xfrm>
          <a:custGeom>
            <a:avLst/>
            <a:gdLst/>
            <a:ahLst/>
            <a:cxnLst/>
            <a:rect l="l" t="t" r="r" b="b"/>
            <a:pathLst>
              <a:path w="272415" h="73659">
                <a:moveTo>
                  <a:pt x="234823" y="0"/>
                </a:moveTo>
                <a:lnTo>
                  <a:pt x="226949" y="9017"/>
                </a:lnTo>
                <a:lnTo>
                  <a:pt x="250825" y="29591"/>
                </a:lnTo>
                <a:lnTo>
                  <a:pt x="0" y="29591"/>
                </a:lnTo>
                <a:lnTo>
                  <a:pt x="0" y="43688"/>
                </a:lnTo>
                <a:lnTo>
                  <a:pt x="250825" y="43688"/>
                </a:lnTo>
                <a:lnTo>
                  <a:pt x="226949" y="64262"/>
                </a:lnTo>
                <a:lnTo>
                  <a:pt x="234823" y="73278"/>
                </a:lnTo>
                <a:lnTo>
                  <a:pt x="272160" y="40894"/>
                </a:lnTo>
                <a:lnTo>
                  <a:pt x="272160" y="32257"/>
                </a:lnTo>
                <a:lnTo>
                  <a:pt x="2348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8" name="object 8"/>
          <p:cNvSpPr/>
          <p:nvPr/>
        </p:nvSpPr>
        <p:spPr>
          <a:xfrm>
            <a:off x="6137620" y="1823923"/>
            <a:ext cx="2117606" cy="6315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9" name="object 9"/>
          <p:cNvSpPr txBox="1"/>
          <p:nvPr/>
        </p:nvSpPr>
        <p:spPr>
          <a:xfrm>
            <a:off x="5203251" y="637558"/>
            <a:ext cx="5226269" cy="2215255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L="52553" marR="46246" algn="just">
              <a:spcBef>
                <a:spcPts val="83"/>
              </a:spcBef>
            </a:pPr>
            <a:r>
              <a:rPr sz="1986" spc="-4" dirty="0">
                <a:latin typeface="Arial"/>
                <a:cs typeface="Arial"/>
              </a:rPr>
              <a:t>According </a:t>
            </a:r>
            <a:r>
              <a:rPr sz="1986" dirty="0">
                <a:latin typeface="Arial"/>
                <a:cs typeface="Arial"/>
              </a:rPr>
              <a:t>to </a:t>
            </a:r>
            <a:r>
              <a:rPr sz="1986" spc="-4" dirty="0">
                <a:latin typeface="Arial"/>
                <a:cs typeface="Arial"/>
              </a:rPr>
              <a:t>Ampere’s circuital </a:t>
            </a:r>
            <a:r>
              <a:rPr sz="1986" spc="-29" dirty="0">
                <a:latin typeface="Arial"/>
                <a:cs typeface="Arial"/>
              </a:rPr>
              <a:t>law, </a:t>
            </a:r>
            <a:r>
              <a:rPr sz="1986" spc="-4" dirty="0">
                <a:latin typeface="Arial"/>
                <a:cs typeface="Arial"/>
              </a:rPr>
              <a:t>if </a:t>
            </a:r>
            <a:r>
              <a:rPr sz="1986" spc="-1101" dirty="0">
                <a:latin typeface="IPAPMincho"/>
                <a:cs typeface="IPAPMincho"/>
              </a:rPr>
              <a:t>𝑑𝑙</a:t>
            </a:r>
            <a:r>
              <a:rPr sz="1986" spc="501" dirty="0">
                <a:latin typeface="IPAPMincho"/>
                <a:cs typeface="IPAPMincho"/>
              </a:rPr>
              <a:t> </a:t>
            </a:r>
            <a:r>
              <a:rPr sz="1986" spc="-8" dirty="0">
                <a:latin typeface="Arial"/>
                <a:cs typeface="Arial"/>
              </a:rPr>
              <a:t>is  </a:t>
            </a:r>
            <a:r>
              <a:rPr sz="1986" spc="-4" dirty="0">
                <a:latin typeface="Arial"/>
                <a:cs typeface="Arial"/>
              </a:rPr>
              <a:t>perimeter </a:t>
            </a:r>
            <a:r>
              <a:rPr sz="1986" dirty="0">
                <a:latin typeface="Arial"/>
                <a:cs typeface="Arial"/>
              </a:rPr>
              <a:t>of </a:t>
            </a:r>
            <a:r>
              <a:rPr sz="1986" spc="-4" dirty="0">
                <a:latin typeface="Arial"/>
                <a:cs typeface="Arial"/>
              </a:rPr>
              <a:t>Amperian loop and I</a:t>
            </a:r>
            <a:r>
              <a:rPr sz="1986" spc="-6" baseline="-20833" dirty="0">
                <a:latin typeface="Arial"/>
                <a:cs typeface="Arial"/>
              </a:rPr>
              <a:t>enc </a:t>
            </a:r>
            <a:r>
              <a:rPr sz="1986" spc="-4" dirty="0">
                <a:latin typeface="Arial"/>
                <a:cs typeface="Arial"/>
              </a:rPr>
              <a:t>is </a:t>
            </a:r>
            <a:r>
              <a:rPr sz="1986" dirty="0">
                <a:latin typeface="Arial"/>
                <a:cs typeface="Arial"/>
              </a:rPr>
              <a:t>current  </a:t>
            </a:r>
            <a:r>
              <a:rPr sz="1986" spc="-4" dirty="0">
                <a:latin typeface="Arial"/>
                <a:cs typeface="Arial"/>
              </a:rPr>
              <a:t>enclosed by </a:t>
            </a:r>
            <a:r>
              <a:rPr sz="1986" dirty="0">
                <a:latin typeface="Arial"/>
                <a:cs typeface="Arial"/>
              </a:rPr>
              <a:t>that</a:t>
            </a:r>
            <a:r>
              <a:rPr sz="1986" spc="25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loop</a:t>
            </a:r>
            <a:endParaRPr sz="1986">
              <a:latin typeface="Arial"/>
              <a:cs typeface="Arial"/>
            </a:endParaRPr>
          </a:p>
          <a:p>
            <a:pPr>
              <a:spcBef>
                <a:spcPts val="17"/>
              </a:spcBef>
            </a:pPr>
            <a:endParaRPr sz="2897">
              <a:latin typeface="Arial"/>
              <a:cs typeface="Arial"/>
            </a:endParaRPr>
          </a:p>
          <a:p>
            <a:pPr marR="47823" algn="r"/>
            <a:r>
              <a:rPr sz="1986" dirty="0">
                <a:latin typeface="Arial"/>
                <a:cs typeface="Arial"/>
              </a:rPr>
              <a:t>………….</a:t>
            </a:r>
            <a:r>
              <a:rPr sz="1986" spc="4" dirty="0">
                <a:latin typeface="Arial"/>
                <a:cs typeface="Arial"/>
              </a:rPr>
              <a:t>.</a:t>
            </a:r>
            <a:r>
              <a:rPr sz="1986" dirty="0">
                <a:latin typeface="Arial"/>
                <a:cs typeface="Arial"/>
              </a:rPr>
              <a:t>(1)</a:t>
            </a:r>
            <a:endParaRPr sz="1986">
              <a:latin typeface="Arial"/>
              <a:cs typeface="Arial"/>
            </a:endParaRPr>
          </a:p>
          <a:p>
            <a:pPr marL="52553" algn="just">
              <a:spcBef>
                <a:spcPts val="1783"/>
              </a:spcBef>
            </a:pPr>
            <a:r>
              <a:rPr sz="1986" spc="-4" dirty="0">
                <a:latin typeface="Arial"/>
                <a:cs typeface="Arial"/>
              </a:rPr>
              <a:t>Using </a:t>
            </a:r>
            <a:r>
              <a:rPr sz="1986" spc="-8" dirty="0">
                <a:latin typeface="Arial"/>
                <a:cs typeface="Arial"/>
              </a:rPr>
              <a:t>Stoke’s</a:t>
            </a:r>
            <a:r>
              <a:rPr sz="1986" spc="29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theorem</a:t>
            </a:r>
            <a:endParaRPr sz="1986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156553" y="2947607"/>
            <a:ext cx="3358649" cy="417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1" name="object 11"/>
          <p:cNvSpPr/>
          <p:nvPr/>
        </p:nvSpPr>
        <p:spPr>
          <a:xfrm>
            <a:off x="6645909" y="3594615"/>
            <a:ext cx="2087305" cy="7351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2" name="object 12"/>
          <p:cNvSpPr/>
          <p:nvPr/>
        </p:nvSpPr>
        <p:spPr>
          <a:xfrm>
            <a:off x="6230969" y="4538039"/>
            <a:ext cx="2915935" cy="5459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3" name="object 13"/>
          <p:cNvSpPr/>
          <p:nvPr/>
        </p:nvSpPr>
        <p:spPr>
          <a:xfrm>
            <a:off x="5438982" y="5471459"/>
            <a:ext cx="1634277" cy="3642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14" name="object 14"/>
          <p:cNvSpPr txBox="1"/>
          <p:nvPr/>
        </p:nvSpPr>
        <p:spPr>
          <a:xfrm>
            <a:off x="2510627" y="3940749"/>
            <a:ext cx="5805914" cy="2686730"/>
          </a:xfrm>
          <a:prstGeom prst="rect">
            <a:avLst/>
          </a:prstGeom>
        </p:spPr>
        <p:txBody>
          <a:bodyPr vert="horz" wrap="square" lIns="0" tIns="10510" rIns="0" bIns="0" rtlCol="0">
            <a:spAutoFit/>
          </a:bodyPr>
          <a:lstStyle/>
          <a:p>
            <a:pPr marR="425151" algn="ctr">
              <a:spcBef>
                <a:spcPts val="83"/>
              </a:spcBef>
            </a:pPr>
            <a:r>
              <a:rPr sz="1986" spc="-4" dirty="0">
                <a:latin typeface="Arial"/>
                <a:cs typeface="Arial"/>
              </a:rPr>
              <a:t>And</a:t>
            </a:r>
            <a:endParaRPr sz="1986">
              <a:latin typeface="Arial"/>
              <a:cs typeface="Arial"/>
            </a:endParaRPr>
          </a:p>
          <a:p>
            <a:pPr>
              <a:spcBef>
                <a:spcPts val="12"/>
              </a:spcBef>
            </a:pPr>
            <a:endParaRPr sz="2648">
              <a:latin typeface="Arial"/>
              <a:cs typeface="Arial"/>
            </a:endParaRPr>
          </a:p>
          <a:p>
            <a:pPr marL="10511"/>
            <a:r>
              <a:rPr sz="1986" spc="-4" dirty="0">
                <a:latin typeface="Arial"/>
                <a:cs typeface="Arial"/>
              </a:rPr>
              <a:t>Hence </a:t>
            </a:r>
            <a:r>
              <a:rPr sz="1986" dirty="0">
                <a:latin typeface="Arial"/>
                <a:cs typeface="Arial"/>
              </a:rPr>
              <a:t>eq. </a:t>
            </a:r>
            <a:r>
              <a:rPr sz="1986" spc="-4" dirty="0">
                <a:latin typeface="Arial"/>
                <a:cs typeface="Arial"/>
              </a:rPr>
              <a:t>1</a:t>
            </a:r>
            <a:r>
              <a:rPr sz="1986" spc="8" dirty="0">
                <a:latin typeface="Arial"/>
                <a:cs typeface="Arial"/>
              </a:rPr>
              <a:t> </a:t>
            </a:r>
            <a:r>
              <a:rPr sz="1986" spc="-4" dirty="0">
                <a:latin typeface="Arial"/>
                <a:cs typeface="Arial"/>
              </a:rPr>
              <a:t>becomes</a:t>
            </a:r>
            <a:endParaRPr sz="1986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35">
              <a:latin typeface="Arial"/>
              <a:cs typeface="Arial"/>
            </a:endParaRPr>
          </a:p>
          <a:p>
            <a:pPr marL="74099">
              <a:spcBef>
                <a:spcPts val="2003"/>
              </a:spcBef>
            </a:pPr>
            <a:r>
              <a:rPr sz="1986" spc="-4" dirty="0">
                <a:latin typeface="Arial"/>
                <a:cs typeface="Arial"/>
              </a:rPr>
              <a:t>Therefore</a:t>
            </a:r>
            <a:endParaRPr sz="1986">
              <a:latin typeface="Arial"/>
              <a:cs typeface="Arial"/>
            </a:endParaRPr>
          </a:p>
          <a:p>
            <a:pPr>
              <a:spcBef>
                <a:spcPts val="37"/>
              </a:spcBef>
            </a:pPr>
            <a:endParaRPr sz="2897">
              <a:latin typeface="Arial"/>
              <a:cs typeface="Arial"/>
            </a:endParaRPr>
          </a:p>
          <a:p>
            <a:pPr marL="137688">
              <a:spcBef>
                <a:spcPts val="4"/>
              </a:spcBef>
            </a:pPr>
            <a:r>
              <a:rPr sz="1986" spc="-4" dirty="0">
                <a:latin typeface="Arial"/>
                <a:cs typeface="Arial"/>
              </a:rPr>
              <a:t>This is </a:t>
            </a:r>
            <a:r>
              <a:rPr sz="1986" dirty="0">
                <a:latin typeface="Arial"/>
                <a:cs typeface="Arial"/>
              </a:rPr>
              <a:t>the </a:t>
            </a:r>
            <a:r>
              <a:rPr sz="1986" spc="-8" dirty="0">
                <a:latin typeface="Arial"/>
                <a:cs typeface="Arial"/>
              </a:rPr>
              <a:t>Ampere’s </a:t>
            </a:r>
            <a:r>
              <a:rPr sz="1986" spc="-4" dirty="0">
                <a:latin typeface="Arial"/>
                <a:cs typeface="Arial"/>
              </a:rPr>
              <a:t>Circuit Law in </a:t>
            </a:r>
            <a:r>
              <a:rPr sz="1986" spc="-8" dirty="0">
                <a:latin typeface="Arial"/>
                <a:cs typeface="Arial"/>
              </a:rPr>
              <a:t>differential</a:t>
            </a:r>
            <a:r>
              <a:rPr sz="1986" spc="-58" dirty="0">
                <a:latin typeface="Arial"/>
                <a:cs typeface="Arial"/>
              </a:rPr>
              <a:t> </a:t>
            </a:r>
            <a:r>
              <a:rPr sz="1986" dirty="0">
                <a:latin typeface="Arial"/>
                <a:cs typeface="Arial"/>
              </a:rPr>
              <a:t>form</a:t>
            </a:r>
            <a:endParaRPr sz="1986">
              <a:latin typeface="Arial"/>
              <a:cs typeface="Arial"/>
            </a:endParaRPr>
          </a:p>
        </p:txBody>
      </p:sp>
      <p:pic>
        <p:nvPicPr>
          <p:cNvPr id="1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94498" y="0"/>
            <a:ext cx="1697502" cy="77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78677" y="480533"/>
            <a:ext cx="8665254" cy="94593"/>
          </a:xfrm>
          <a:custGeom>
            <a:avLst/>
            <a:gdLst/>
            <a:ahLst/>
            <a:cxnLst/>
            <a:rect l="l" t="t" r="r" b="b"/>
            <a:pathLst>
              <a:path w="10470515" h="114300">
                <a:moveTo>
                  <a:pt x="0" y="114300"/>
                </a:moveTo>
                <a:lnTo>
                  <a:pt x="10470007" y="114300"/>
                </a:lnTo>
                <a:lnTo>
                  <a:pt x="10470007" y="0"/>
                </a:ln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49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34492" y="-109743"/>
            <a:ext cx="8540337" cy="687721"/>
          </a:xfrm>
          <a:prstGeom prst="rect">
            <a:avLst/>
          </a:prstGeom>
        </p:spPr>
        <p:txBody>
          <a:bodyPr vert="horz" wrap="square" lIns="0" tIns="10510" rIns="0" bIns="0" rtlCol="0" anchor="ctr">
            <a:spAutoFit/>
          </a:bodyPr>
          <a:lstStyle/>
          <a:p>
            <a:pPr marL="10511">
              <a:lnSpc>
                <a:spcPct val="100000"/>
              </a:lnSpc>
              <a:spcBef>
                <a:spcPts val="83"/>
              </a:spcBef>
            </a:pPr>
            <a:r>
              <a:rPr spc="-4" dirty="0"/>
              <a:t>Electrodynamics </a:t>
            </a:r>
            <a:r>
              <a:rPr dirty="0"/>
              <a:t>before</a:t>
            </a:r>
            <a:r>
              <a:rPr spc="-54" dirty="0"/>
              <a:t> </a:t>
            </a:r>
            <a:r>
              <a:rPr spc="-4" dirty="0"/>
              <a:t>Maxwell</a:t>
            </a:r>
          </a:p>
        </p:txBody>
      </p:sp>
      <p:sp>
        <p:nvSpPr>
          <p:cNvPr id="6" name="object 6"/>
          <p:cNvSpPr/>
          <p:nvPr/>
        </p:nvSpPr>
        <p:spPr>
          <a:xfrm>
            <a:off x="2602480" y="1062070"/>
            <a:ext cx="7042153" cy="43538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9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21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279</Words>
  <Application>Microsoft Office PowerPoint</Application>
  <PresentationFormat>Custom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Electromagnetic Field Theory BTEE-3504    </vt:lpstr>
      <vt:lpstr>Maxwell’s 1st equation: Gauss’s Law</vt:lpstr>
      <vt:lpstr>Maxwell’s 1st equation: Gauss’s Law</vt:lpstr>
      <vt:lpstr>Maxwell’s 2nd equation</vt:lpstr>
      <vt:lpstr>Maxwell’s 2nd</vt:lpstr>
      <vt:lpstr>Maxwell’s 3rd equation: Faraday’s Law of Induction</vt:lpstr>
      <vt:lpstr>Maxwell’s 3rd equation: Faraday’s Law of Induction</vt:lpstr>
      <vt:lpstr>Ampere’s Circuital Law</vt:lpstr>
      <vt:lpstr>Electrodynamics before Maxwell</vt:lpstr>
      <vt:lpstr>                       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Maxwell’s 1st equation: Gauss’s Law</dc:title>
  <dc:creator>Santosh Kumar</dc:creator>
  <cp:lastModifiedBy>neha</cp:lastModifiedBy>
  <cp:revision>6</cp:revision>
  <dcterms:created xsi:type="dcterms:W3CDTF">2023-07-16T07:05:49Z</dcterms:created>
  <dcterms:modified xsi:type="dcterms:W3CDTF">2023-07-27T08:57:05Z</dcterms:modified>
</cp:coreProperties>
</file>