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82" r:id="rId3"/>
    <p:sldId id="346" r:id="rId4"/>
    <p:sldId id="347" r:id="rId5"/>
    <p:sldId id="348" r:id="rId6"/>
    <p:sldId id="34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93022-06E1-473B-909F-B1570F9712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 </a:t>
            </a:r>
            <a:br>
              <a:rPr lang="en-IN" sz="400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Reduction to Normal Form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39623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Every non-zero m ×n matrix of rank r can be reduced, by a sequence of elementary transformations, to the form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(Normal form or first canonical form), where      is the identity matrix of order r.  </a:t>
            </a:r>
          </a:p>
          <a:p>
            <a:pPr>
              <a:buNone/>
            </a:pPr>
            <a:r>
              <a:rPr lang="en-IN" dirty="0" smtClean="0"/>
              <a:t> 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2895600"/>
            <a:ext cx="1500188" cy="10668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7200" y="3810000"/>
            <a:ext cx="381000" cy="6927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1"/>
            <a:ext cx="10972800" cy="5029199"/>
          </a:xfrm>
        </p:spPr>
        <p:txBody>
          <a:bodyPr/>
          <a:lstStyle/>
          <a:p>
            <a:r>
              <a:rPr lang="en-US" dirty="0" smtClean="0"/>
              <a:t>For every matrix A of rank r, there exists non-singular matrix P and Q such that </a:t>
            </a:r>
          </a:p>
          <a:p>
            <a:r>
              <a:rPr lang="en-US" dirty="0" smtClean="0"/>
              <a:t>Every non-singular matrix is a product of elementary matrices.</a:t>
            </a:r>
          </a:p>
          <a:p>
            <a:r>
              <a:rPr lang="en-US" dirty="0" smtClean="0"/>
              <a:t>The rank of a matrix does not change on multiplication with a non-singular matrix.</a:t>
            </a:r>
          </a:p>
          <a:p>
            <a:r>
              <a:rPr lang="en-US" dirty="0" smtClean="0"/>
              <a:t>The rank of the product of two matrices cannot exceed the rank of either matrix.</a:t>
            </a:r>
          </a:p>
          <a:p>
            <a:r>
              <a:rPr lang="en-US" dirty="0" smtClean="0"/>
              <a:t>Let A be any non-singular matrix and B is a matrix such that AB exists. Then rank of AB is equal to rank of B.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762000"/>
            <a:ext cx="2214563" cy="762000"/>
          </a:xfrm>
          <a:prstGeom prst="rect">
            <a:avLst/>
          </a:prstGeom>
          <a:noFill/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rank of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50291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e.g. find the rank of the Matrix</a:t>
            </a:r>
          </a:p>
          <a:p>
            <a:pPr>
              <a:buNone/>
            </a:pPr>
            <a:r>
              <a:rPr lang="en-US" dirty="0" smtClean="0"/>
              <a:t>We have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</a:t>
            </a:r>
          </a:p>
          <a:p>
            <a:pPr>
              <a:buNone/>
            </a:pPr>
            <a:r>
              <a:rPr lang="en-US" dirty="0" smtClean="0"/>
              <a:t>Thus,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1524000"/>
            <a:ext cx="1959429" cy="9144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362200"/>
            <a:ext cx="4587551" cy="76200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3276600"/>
            <a:ext cx="2497494" cy="838200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581400"/>
            <a:ext cx="152400" cy="304800"/>
          </a:xfrm>
          <a:prstGeom prst="rect">
            <a:avLst/>
          </a:prstGeom>
          <a:noFill/>
        </p:spPr>
      </p:pic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3200400"/>
            <a:ext cx="5225143" cy="914400"/>
          </a:xfrm>
          <a:prstGeom prst="rect">
            <a:avLst/>
          </a:prstGeom>
          <a:noFill/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4572000"/>
            <a:ext cx="152400" cy="304800"/>
          </a:xfrm>
          <a:prstGeom prst="rect">
            <a:avLst/>
          </a:prstGeom>
          <a:noFill/>
        </p:spPr>
      </p:pic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4267200"/>
            <a:ext cx="2819400" cy="789432"/>
          </a:xfrm>
          <a:prstGeom prst="rect">
            <a:avLst/>
          </a:prstGeom>
          <a:noFill/>
        </p:spPr>
      </p:pic>
      <p:pic>
        <p:nvPicPr>
          <p:cNvPr id="18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86400"/>
            <a:ext cx="152400" cy="304800"/>
          </a:xfrm>
          <a:prstGeom prst="rect">
            <a:avLst/>
          </a:prstGeom>
          <a:noFill/>
        </p:spPr>
      </p:pic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5181600"/>
            <a:ext cx="2895600" cy="783892"/>
          </a:xfrm>
          <a:prstGeom prst="rect">
            <a:avLst/>
          </a:prstGeom>
          <a:noFill/>
        </p:spPr>
      </p:pic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9" name="Picture 1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5943600"/>
            <a:ext cx="9906000" cy="60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10972800" cy="6172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Reduce the matrix                               to the normal form and hence, find its rank.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Hence, the rank of the matrix is 2.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533400"/>
            <a:ext cx="1181878" cy="762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799" y="1600200"/>
            <a:ext cx="6811347" cy="7620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590800"/>
            <a:ext cx="4724400" cy="78740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505200"/>
            <a:ext cx="4953000" cy="663107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1999" y="4343400"/>
            <a:ext cx="5962261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16763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We studied the conversion of the matrix to the normal form and finding the rank of the matrix.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237</Words>
  <Application>Microsoft Office PowerPoint</Application>
  <PresentationFormat>Custom</PresentationFormat>
  <Paragraphs>55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Engineering Mathematics I  BMAT 1111    </vt:lpstr>
      <vt:lpstr>Reduction to Normal Form</vt:lpstr>
      <vt:lpstr>Slide 3</vt:lpstr>
      <vt:lpstr>Finding rank of matrix</vt:lpstr>
      <vt:lpstr>Slide 5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96</cp:revision>
  <dcterms:created xsi:type="dcterms:W3CDTF">2020-11-12T04:35:12Z</dcterms:created>
  <dcterms:modified xsi:type="dcterms:W3CDTF">2023-06-14T09:03:04Z</dcterms:modified>
</cp:coreProperties>
</file>