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0"/>
  </p:notesMasterIdLst>
  <p:handoutMasterIdLst>
    <p:handoutMasterId r:id="rId51"/>
  </p:handoutMasterIdLst>
  <p:sldIdLst>
    <p:sldId id="330" r:id="rId2"/>
    <p:sldId id="279"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 id="317" r:id="rId37"/>
    <p:sldId id="318" r:id="rId38"/>
    <p:sldId id="319" r:id="rId39"/>
    <p:sldId id="320" r:id="rId40"/>
    <p:sldId id="321" r:id="rId41"/>
    <p:sldId id="322" r:id="rId42"/>
    <p:sldId id="323" r:id="rId43"/>
    <p:sldId id="324" r:id="rId44"/>
    <p:sldId id="325" r:id="rId45"/>
    <p:sldId id="326" r:id="rId46"/>
    <p:sldId id="327" r:id="rId47"/>
    <p:sldId id="328" r:id="rId48"/>
    <p:sldId id="329"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716" y="-6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2B9079-FB46-44FA-A60B-EE5BBB1398F7}" type="datetimeFigureOut">
              <a:rPr lang="en-US" smtClean="0"/>
              <a:t>6/23/2023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9C44952-007D-46B2-929F-3E79CB613CB8}" type="slidenum">
              <a:rPr lang="en-US" smtClean="0"/>
              <a:t>‹#›</a:t>
            </a:fld>
            <a:endParaRPr lang="en-US"/>
          </a:p>
        </p:txBody>
      </p:sp>
    </p:spTree>
    <p:extLst>
      <p:ext uri="{BB962C8B-B14F-4D97-AF65-F5344CB8AC3E}">
        <p14:creationId xmlns:p14="http://schemas.microsoft.com/office/powerpoint/2010/main" val="21241317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B960D7-AD8C-4B0A-BAAA-895DE03CBCCC}" type="datetimeFigureOut">
              <a:rPr lang="en-US" smtClean="0"/>
              <a:pPr/>
              <a:t>6/23/2023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526512-6BCD-463B-BE06-6DB35FC92D60}" type="slidenum">
              <a:rPr lang="en-US" smtClean="0"/>
              <a:pPr/>
              <a:t>‹#›</a:t>
            </a:fld>
            <a:endParaRPr lang="en-US"/>
          </a:p>
        </p:txBody>
      </p:sp>
    </p:spTree>
    <p:extLst>
      <p:ext uri="{BB962C8B-B14F-4D97-AF65-F5344CB8AC3E}">
        <p14:creationId xmlns:p14="http://schemas.microsoft.com/office/powerpoint/2010/main" val="2231151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57309D-10BD-4CE1-803C-F9DAD367C116}" type="slidenum">
              <a:rPr lang="en-CA"/>
              <a:pPr/>
              <a:t>3</a:t>
            </a:fld>
            <a:endParaRPr lang="en-CA"/>
          </a:p>
        </p:txBody>
      </p:sp>
      <p:sp>
        <p:nvSpPr>
          <p:cNvPr id="672770" name="Rectangle 2"/>
          <p:cNvSpPr>
            <a:spLocks noGrp="1" noRot="1" noChangeAspect="1" noChangeArrowheads="1" noTextEdit="1"/>
          </p:cNvSpPr>
          <p:nvPr>
            <p:ph type="sldImg"/>
          </p:nvPr>
        </p:nvSpPr>
        <p:spPr>
          <a:ln/>
        </p:spPr>
      </p:sp>
      <p:sp>
        <p:nvSpPr>
          <p:cNvPr id="67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82E0AE-00D5-43BA-83D8-37E6F8B119C2}" type="slidenum">
              <a:rPr lang="en-CA"/>
              <a:pPr/>
              <a:t>12</a:t>
            </a:fld>
            <a:endParaRPr lang="en-CA"/>
          </a:p>
        </p:txBody>
      </p:sp>
      <p:sp>
        <p:nvSpPr>
          <p:cNvPr id="691202" name="Rectangle 2"/>
          <p:cNvSpPr>
            <a:spLocks noGrp="1" noRot="1" noChangeAspect="1" noChangeArrowheads="1" noTextEdit="1"/>
          </p:cNvSpPr>
          <p:nvPr>
            <p:ph type="sldImg"/>
          </p:nvPr>
        </p:nvSpPr>
        <p:spPr>
          <a:ln/>
        </p:spPr>
      </p:sp>
      <p:sp>
        <p:nvSpPr>
          <p:cNvPr id="69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1D813D-EEBA-4D13-8A6E-F2DFCE481A0A}" type="slidenum">
              <a:rPr lang="en-CA"/>
              <a:pPr/>
              <a:t>13</a:t>
            </a:fld>
            <a:endParaRPr lang="en-CA"/>
          </a:p>
        </p:txBody>
      </p:sp>
      <p:sp>
        <p:nvSpPr>
          <p:cNvPr id="693250" name="Rectangle 2"/>
          <p:cNvSpPr>
            <a:spLocks noGrp="1" noRot="1" noChangeAspect="1" noChangeArrowheads="1" noTextEdit="1"/>
          </p:cNvSpPr>
          <p:nvPr>
            <p:ph type="sldImg"/>
          </p:nvPr>
        </p:nvSpPr>
        <p:spPr>
          <a:ln/>
        </p:spPr>
      </p:sp>
      <p:sp>
        <p:nvSpPr>
          <p:cNvPr id="69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B8031C-5CEE-408A-BC14-0B2857656F27}" type="slidenum">
              <a:rPr lang="en-CA"/>
              <a:pPr/>
              <a:t>14</a:t>
            </a:fld>
            <a:endParaRPr lang="en-CA"/>
          </a:p>
        </p:txBody>
      </p:sp>
      <p:sp>
        <p:nvSpPr>
          <p:cNvPr id="695298" name="Rectangle 2"/>
          <p:cNvSpPr>
            <a:spLocks noGrp="1" noRot="1" noChangeAspect="1" noChangeArrowheads="1" noTextEdit="1"/>
          </p:cNvSpPr>
          <p:nvPr>
            <p:ph type="sldImg"/>
          </p:nvPr>
        </p:nvSpPr>
        <p:spPr>
          <a:ln/>
        </p:spPr>
      </p:sp>
      <p:sp>
        <p:nvSpPr>
          <p:cNvPr id="69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289BF5-FD52-47BE-B59B-B9BC19494121}" type="slidenum">
              <a:rPr lang="en-CA"/>
              <a:pPr/>
              <a:t>15</a:t>
            </a:fld>
            <a:endParaRPr lang="en-CA"/>
          </a:p>
        </p:txBody>
      </p:sp>
      <p:sp>
        <p:nvSpPr>
          <p:cNvPr id="697346" name="Rectangle 2"/>
          <p:cNvSpPr>
            <a:spLocks noGrp="1" noRot="1" noChangeAspect="1" noChangeArrowheads="1" noTextEdit="1"/>
          </p:cNvSpPr>
          <p:nvPr>
            <p:ph type="sldImg"/>
          </p:nvPr>
        </p:nvSpPr>
        <p:spPr>
          <a:ln/>
        </p:spPr>
      </p:sp>
      <p:sp>
        <p:nvSpPr>
          <p:cNvPr id="697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099FD5-482E-40A4-B3F3-0CEAB058D9EC}" type="slidenum">
              <a:rPr lang="en-CA"/>
              <a:pPr/>
              <a:t>16</a:t>
            </a:fld>
            <a:endParaRPr lang="en-CA"/>
          </a:p>
        </p:txBody>
      </p:sp>
      <p:sp>
        <p:nvSpPr>
          <p:cNvPr id="699394" name="Rectangle 2"/>
          <p:cNvSpPr>
            <a:spLocks noGrp="1" noRot="1" noChangeAspect="1" noChangeArrowheads="1" noTextEdit="1"/>
          </p:cNvSpPr>
          <p:nvPr>
            <p:ph type="sldImg"/>
          </p:nvPr>
        </p:nvSpPr>
        <p:spPr>
          <a:ln/>
        </p:spPr>
      </p:sp>
      <p:sp>
        <p:nvSpPr>
          <p:cNvPr id="699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E4CB9D-DD54-49A0-9E14-FF0839186F38}" type="slidenum">
              <a:rPr lang="en-CA"/>
              <a:pPr/>
              <a:t>17</a:t>
            </a:fld>
            <a:endParaRPr lang="en-CA"/>
          </a:p>
        </p:txBody>
      </p:sp>
      <p:sp>
        <p:nvSpPr>
          <p:cNvPr id="701442" name="Rectangle 2"/>
          <p:cNvSpPr>
            <a:spLocks noGrp="1" noRot="1" noChangeAspect="1" noChangeArrowheads="1" noTextEdit="1"/>
          </p:cNvSpPr>
          <p:nvPr>
            <p:ph type="sldImg"/>
          </p:nvPr>
        </p:nvSpPr>
        <p:spPr>
          <a:ln/>
        </p:spPr>
      </p:sp>
      <p:sp>
        <p:nvSpPr>
          <p:cNvPr id="70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934739-9D0A-4CE5-92A1-2A53B3C0A222}" type="slidenum">
              <a:rPr lang="en-CA"/>
              <a:pPr/>
              <a:t>18</a:t>
            </a:fld>
            <a:endParaRPr lang="en-CA"/>
          </a:p>
        </p:txBody>
      </p:sp>
      <p:sp>
        <p:nvSpPr>
          <p:cNvPr id="703490" name="Rectangle 2"/>
          <p:cNvSpPr>
            <a:spLocks noGrp="1" noRot="1" noChangeAspect="1" noChangeArrowheads="1" noTextEdit="1"/>
          </p:cNvSpPr>
          <p:nvPr>
            <p:ph type="sldImg"/>
          </p:nvPr>
        </p:nvSpPr>
        <p:spPr>
          <a:ln/>
        </p:spPr>
      </p:sp>
      <p:sp>
        <p:nvSpPr>
          <p:cNvPr id="703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772ECA-3202-41C0-BE3D-3B6191CF0D9E}" type="slidenum">
              <a:rPr lang="en-CA"/>
              <a:pPr/>
              <a:t>19</a:t>
            </a:fld>
            <a:endParaRPr lang="en-CA"/>
          </a:p>
        </p:txBody>
      </p:sp>
      <p:sp>
        <p:nvSpPr>
          <p:cNvPr id="705538" name="Rectangle 2"/>
          <p:cNvSpPr>
            <a:spLocks noGrp="1" noRot="1" noChangeAspect="1" noChangeArrowheads="1" noTextEdit="1"/>
          </p:cNvSpPr>
          <p:nvPr>
            <p:ph type="sldImg"/>
          </p:nvPr>
        </p:nvSpPr>
        <p:spPr>
          <a:ln/>
        </p:spPr>
      </p:sp>
      <p:sp>
        <p:nvSpPr>
          <p:cNvPr id="70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AD959F-FF4F-4E7D-8B8E-DD1DEAAACBF5}" type="slidenum">
              <a:rPr lang="en-CA"/>
              <a:pPr/>
              <a:t>20</a:t>
            </a:fld>
            <a:endParaRPr lang="en-CA"/>
          </a:p>
        </p:txBody>
      </p:sp>
      <p:sp>
        <p:nvSpPr>
          <p:cNvPr id="707586" name="Rectangle 2"/>
          <p:cNvSpPr>
            <a:spLocks noGrp="1" noRot="1" noChangeAspect="1" noChangeArrowheads="1" noTextEdit="1"/>
          </p:cNvSpPr>
          <p:nvPr>
            <p:ph type="sldImg"/>
          </p:nvPr>
        </p:nvSpPr>
        <p:spPr>
          <a:ln/>
        </p:spPr>
      </p:sp>
      <p:sp>
        <p:nvSpPr>
          <p:cNvPr id="70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7AD6F4-D433-4A3D-B9A0-39723843C2EB}" type="slidenum">
              <a:rPr lang="en-CA"/>
              <a:pPr/>
              <a:t>21</a:t>
            </a:fld>
            <a:endParaRPr lang="en-CA"/>
          </a:p>
        </p:txBody>
      </p:sp>
      <p:sp>
        <p:nvSpPr>
          <p:cNvPr id="709634" name="Rectangle 2"/>
          <p:cNvSpPr>
            <a:spLocks noGrp="1" noRot="1" noChangeAspect="1" noChangeArrowheads="1" noTextEdit="1"/>
          </p:cNvSpPr>
          <p:nvPr>
            <p:ph type="sldImg"/>
          </p:nvPr>
        </p:nvSpPr>
        <p:spPr>
          <a:ln/>
        </p:spPr>
      </p:sp>
      <p:sp>
        <p:nvSpPr>
          <p:cNvPr id="70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54A5FF-1633-4E2C-8082-0E6DFAEF057E}" type="slidenum">
              <a:rPr lang="en-CA"/>
              <a:pPr/>
              <a:t>4</a:t>
            </a:fld>
            <a:endParaRPr lang="en-CA"/>
          </a:p>
        </p:txBody>
      </p:sp>
      <p:sp>
        <p:nvSpPr>
          <p:cNvPr id="674818" name="Rectangle 2"/>
          <p:cNvSpPr>
            <a:spLocks noGrp="1" noRot="1" noChangeAspect="1" noChangeArrowheads="1" noTextEdit="1"/>
          </p:cNvSpPr>
          <p:nvPr>
            <p:ph type="sldImg"/>
          </p:nvPr>
        </p:nvSpPr>
        <p:spPr>
          <a:ln/>
        </p:spPr>
      </p:sp>
      <p:sp>
        <p:nvSpPr>
          <p:cNvPr id="67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0C8E63-E7C2-4CDE-BB1A-95A7C9A1467B}" type="slidenum">
              <a:rPr lang="en-CA"/>
              <a:pPr/>
              <a:t>22</a:t>
            </a:fld>
            <a:endParaRPr lang="en-CA"/>
          </a:p>
        </p:txBody>
      </p:sp>
      <p:sp>
        <p:nvSpPr>
          <p:cNvPr id="711682" name="Rectangle 2"/>
          <p:cNvSpPr>
            <a:spLocks noGrp="1" noRot="1" noChangeAspect="1" noChangeArrowheads="1" noTextEdit="1"/>
          </p:cNvSpPr>
          <p:nvPr>
            <p:ph type="sldImg"/>
          </p:nvPr>
        </p:nvSpPr>
        <p:spPr>
          <a:ln/>
        </p:spPr>
      </p:sp>
      <p:sp>
        <p:nvSpPr>
          <p:cNvPr id="71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22A8EC-EDD2-4DA6-86C4-7156635B001C}" type="slidenum">
              <a:rPr lang="en-CA"/>
              <a:pPr/>
              <a:t>23</a:t>
            </a:fld>
            <a:endParaRPr lang="en-CA"/>
          </a:p>
        </p:txBody>
      </p:sp>
      <p:sp>
        <p:nvSpPr>
          <p:cNvPr id="713730" name="Rectangle 2"/>
          <p:cNvSpPr>
            <a:spLocks noGrp="1" noRot="1" noChangeAspect="1" noChangeArrowheads="1" noTextEdit="1"/>
          </p:cNvSpPr>
          <p:nvPr>
            <p:ph type="sldImg"/>
          </p:nvPr>
        </p:nvSpPr>
        <p:spPr>
          <a:ln/>
        </p:spPr>
      </p:sp>
      <p:sp>
        <p:nvSpPr>
          <p:cNvPr id="71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438D59-ACD9-4AA2-8045-FCF764A3EA59}" type="slidenum">
              <a:rPr lang="en-CA"/>
              <a:pPr/>
              <a:t>24</a:t>
            </a:fld>
            <a:endParaRPr lang="en-CA"/>
          </a:p>
        </p:txBody>
      </p:sp>
      <p:sp>
        <p:nvSpPr>
          <p:cNvPr id="715778" name="Rectangle 2"/>
          <p:cNvSpPr>
            <a:spLocks noGrp="1" noRot="1" noChangeAspect="1" noChangeArrowheads="1" noTextEdit="1"/>
          </p:cNvSpPr>
          <p:nvPr>
            <p:ph type="sldImg"/>
          </p:nvPr>
        </p:nvSpPr>
        <p:spPr>
          <a:ln/>
        </p:spPr>
      </p:sp>
      <p:sp>
        <p:nvSpPr>
          <p:cNvPr id="71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A18DD3-E57D-4371-B559-733FE6E16684}" type="slidenum">
              <a:rPr lang="en-CA"/>
              <a:pPr/>
              <a:t>25</a:t>
            </a:fld>
            <a:endParaRPr lang="en-CA"/>
          </a:p>
        </p:txBody>
      </p:sp>
      <p:sp>
        <p:nvSpPr>
          <p:cNvPr id="717826" name="Rectangle 2"/>
          <p:cNvSpPr>
            <a:spLocks noGrp="1" noRot="1" noChangeAspect="1" noChangeArrowheads="1" noTextEdit="1"/>
          </p:cNvSpPr>
          <p:nvPr>
            <p:ph type="sldImg"/>
          </p:nvPr>
        </p:nvSpPr>
        <p:spPr>
          <a:ln/>
        </p:spPr>
      </p:sp>
      <p:sp>
        <p:nvSpPr>
          <p:cNvPr id="71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EB1879-DB53-493A-A059-11E1AAF82717}" type="slidenum">
              <a:rPr lang="en-CA"/>
              <a:pPr/>
              <a:t>26</a:t>
            </a:fld>
            <a:endParaRPr lang="en-CA"/>
          </a:p>
        </p:txBody>
      </p:sp>
      <p:sp>
        <p:nvSpPr>
          <p:cNvPr id="719874" name="Rectangle 2"/>
          <p:cNvSpPr>
            <a:spLocks noGrp="1" noRot="1" noChangeAspect="1" noChangeArrowheads="1" noTextEdit="1"/>
          </p:cNvSpPr>
          <p:nvPr>
            <p:ph type="sldImg"/>
          </p:nvPr>
        </p:nvSpPr>
        <p:spPr>
          <a:ln/>
        </p:spPr>
      </p:sp>
      <p:sp>
        <p:nvSpPr>
          <p:cNvPr id="71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4DD0B3-A144-47A2-B762-BF61E1E62E2F}" type="slidenum">
              <a:rPr lang="en-CA"/>
              <a:pPr/>
              <a:t>27</a:t>
            </a:fld>
            <a:endParaRPr lang="en-CA"/>
          </a:p>
        </p:txBody>
      </p:sp>
      <p:sp>
        <p:nvSpPr>
          <p:cNvPr id="721922" name="Rectangle 2"/>
          <p:cNvSpPr>
            <a:spLocks noGrp="1" noRot="1" noChangeAspect="1" noChangeArrowheads="1" noTextEdit="1"/>
          </p:cNvSpPr>
          <p:nvPr>
            <p:ph type="sldImg"/>
          </p:nvPr>
        </p:nvSpPr>
        <p:spPr>
          <a:ln/>
        </p:spPr>
      </p:sp>
      <p:sp>
        <p:nvSpPr>
          <p:cNvPr id="72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700787-C153-4638-BB28-87CC85113FEE}" type="slidenum">
              <a:rPr lang="en-CA"/>
              <a:pPr/>
              <a:t>28</a:t>
            </a:fld>
            <a:endParaRPr lang="en-CA"/>
          </a:p>
        </p:txBody>
      </p:sp>
      <p:sp>
        <p:nvSpPr>
          <p:cNvPr id="723970" name="Rectangle 2"/>
          <p:cNvSpPr>
            <a:spLocks noGrp="1" noRot="1" noChangeAspect="1" noChangeArrowheads="1" noTextEdit="1"/>
          </p:cNvSpPr>
          <p:nvPr>
            <p:ph type="sldImg"/>
          </p:nvPr>
        </p:nvSpPr>
        <p:spPr>
          <a:ln/>
        </p:spPr>
      </p:sp>
      <p:sp>
        <p:nvSpPr>
          <p:cNvPr id="723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33B7D9-A9E5-48C3-AB65-30E92816B145}" type="slidenum">
              <a:rPr lang="en-CA"/>
              <a:pPr/>
              <a:t>29</a:t>
            </a:fld>
            <a:endParaRPr lang="en-CA"/>
          </a:p>
        </p:txBody>
      </p:sp>
      <p:sp>
        <p:nvSpPr>
          <p:cNvPr id="726018" name="Rectangle 2"/>
          <p:cNvSpPr>
            <a:spLocks noGrp="1" noRot="1" noChangeAspect="1" noChangeArrowheads="1" noTextEdit="1"/>
          </p:cNvSpPr>
          <p:nvPr>
            <p:ph type="sldImg"/>
          </p:nvPr>
        </p:nvSpPr>
        <p:spPr>
          <a:ln/>
        </p:spPr>
      </p:sp>
      <p:sp>
        <p:nvSpPr>
          <p:cNvPr id="726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3C94DC-1B3A-4476-84BE-1320CA4BB765}" type="slidenum">
              <a:rPr lang="en-CA"/>
              <a:pPr/>
              <a:t>30</a:t>
            </a:fld>
            <a:endParaRPr lang="en-CA"/>
          </a:p>
        </p:txBody>
      </p:sp>
      <p:sp>
        <p:nvSpPr>
          <p:cNvPr id="728066" name="Rectangle 2"/>
          <p:cNvSpPr>
            <a:spLocks noGrp="1" noRot="1" noChangeAspect="1" noChangeArrowheads="1" noTextEdit="1"/>
          </p:cNvSpPr>
          <p:nvPr>
            <p:ph type="sldImg"/>
          </p:nvPr>
        </p:nvSpPr>
        <p:spPr>
          <a:ln/>
        </p:spPr>
      </p:sp>
      <p:sp>
        <p:nvSpPr>
          <p:cNvPr id="728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251052-CAEC-4136-956E-997D6D5849CD}" type="slidenum">
              <a:rPr lang="en-CA"/>
              <a:pPr/>
              <a:t>31</a:t>
            </a:fld>
            <a:endParaRPr lang="en-CA"/>
          </a:p>
        </p:txBody>
      </p:sp>
      <p:sp>
        <p:nvSpPr>
          <p:cNvPr id="730114" name="Rectangle 2"/>
          <p:cNvSpPr>
            <a:spLocks noGrp="1" noRot="1" noChangeAspect="1" noChangeArrowheads="1" noTextEdit="1"/>
          </p:cNvSpPr>
          <p:nvPr>
            <p:ph type="sldImg"/>
          </p:nvPr>
        </p:nvSpPr>
        <p:spPr>
          <a:ln/>
        </p:spPr>
      </p:sp>
      <p:sp>
        <p:nvSpPr>
          <p:cNvPr id="730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4E4AAD-D373-45CE-9CDB-DA6DA4F553D6}" type="slidenum">
              <a:rPr lang="en-CA"/>
              <a:pPr/>
              <a:t>5</a:t>
            </a:fld>
            <a:endParaRPr lang="en-CA"/>
          </a:p>
        </p:txBody>
      </p:sp>
      <p:sp>
        <p:nvSpPr>
          <p:cNvPr id="676866" name="Rectangle 2"/>
          <p:cNvSpPr>
            <a:spLocks noGrp="1" noRot="1" noChangeAspect="1" noChangeArrowheads="1" noTextEdit="1"/>
          </p:cNvSpPr>
          <p:nvPr>
            <p:ph type="sldImg"/>
          </p:nvPr>
        </p:nvSpPr>
        <p:spPr>
          <a:ln/>
        </p:spPr>
      </p:sp>
      <p:sp>
        <p:nvSpPr>
          <p:cNvPr id="67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40E874-D022-47E0-A6EA-267FE9E6AF8F}" type="slidenum">
              <a:rPr lang="en-CA"/>
              <a:pPr/>
              <a:t>32</a:t>
            </a:fld>
            <a:endParaRPr lang="en-CA"/>
          </a:p>
        </p:txBody>
      </p:sp>
      <p:sp>
        <p:nvSpPr>
          <p:cNvPr id="732162" name="Rectangle 2"/>
          <p:cNvSpPr>
            <a:spLocks noGrp="1" noRot="1" noChangeAspect="1" noChangeArrowheads="1" noTextEdit="1"/>
          </p:cNvSpPr>
          <p:nvPr>
            <p:ph type="sldImg"/>
          </p:nvPr>
        </p:nvSpPr>
        <p:spPr>
          <a:ln/>
        </p:spPr>
      </p:sp>
      <p:sp>
        <p:nvSpPr>
          <p:cNvPr id="732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023089-B14E-414D-95DB-4F416D6BC2BB}" type="slidenum">
              <a:rPr lang="en-CA"/>
              <a:pPr/>
              <a:t>33</a:t>
            </a:fld>
            <a:endParaRPr lang="en-CA"/>
          </a:p>
        </p:txBody>
      </p:sp>
      <p:sp>
        <p:nvSpPr>
          <p:cNvPr id="734210" name="Rectangle 2"/>
          <p:cNvSpPr>
            <a:spLocks noGrp="1" noRot="1" noChangeAspect="1" noChangeArrowheads="1" noTextEdit="1"/>
          </p:cNvSpPr>
          <p:nvPr>
            <p:ph type="sldImg"/>
          </p:nvPr>
        </p:nvSpPr>
        <p:spPr>
          <a:ln/>
        </p:spPr>
      </p:sp>
      <p:sp>
        <p:nvSpPr>
          <p:cNvPr id="734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773D97-FC77-4209-923F-B77BB39CA5A0}" type="slidenum">
              <a:rPr lang="en-CA"/>
              <a:pPr/>
              <a:t>34</a:t>
            </a:fld>
            <a:endParaRPr lang="en-CA"/>
          </a:p>
        </p:txBody>
      </p:sp>
      <p:sp>
        <p:nvSpPr>
          <p:cNvPr id="736258" name="Rectangle 2"/>
          <p:cNvSpPr>
            <a:spLocks noGrp="1" noRot="1" noChangeAspect="1" noChangeArrowheads="1" noTextEdit="1"/>
          </p:cNvSpPr>
          <p:nvPr>
            <p:ph type="sldImg"/>
          </p:nvPr>
        </p:nvSpPr>
        <p:spPr>
          <a:ln/>
        </p:spPr>
      </p:sp>
      <p:sp>
        <p:nvSpPr>
          <p:cNvPr id="736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15FDBA-FF93-4E9F-AA9C-4BCB80D7BDF7}" type="slidenum">
              <a:rPr lang="en-CA"/>
              <a:pPr/>
              <a:t>35</a:t>
            </a:fld>
            <a:endParaRPr lang="en-CA"/>
          </a:p>
        </p:txBody>
      </p:sp>
      <p:sp>
        <p:nvSpPr>
          <p:cNvPr id="738306" name="Rectangle 2"/>
          <p:cNvSpPr>
            <a:spLocks noGrp="1" noRot="1" noChangeAspect="1" noChangeArrowheads="1" noTextEdit="1"/>
          </p:cNvSpPr>
          <p:nvPr>
            <p:ph type="sldImg"/>
          </p:nvPr>
        </p:nvSpPr>
        <p:spPr>
          <a:ln/>
        </p:spPr>
      </p:sp>
      <p:sp>
        <p:nvSpPr>
          <p:cNvPr id="73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047C81-4C49-414B-9696-BF0086068ADC}" type="slidenum">
              <a:rPr lang="en-CA"/>
              <a:pPr/>
              <a:t>36</a:t>
            </a:fld>
            <a:endParaRPr lang="en-CA"/>
          </a:p>
        </p:txBody>
      </p:sp>
      <p:sp>
        <p:nvSpPr>
          <p:cNvPr id="740354" name="Rectangle 2"/>
          <p:cNvSpPr>
            <a:spLocks noGrp="1" noRot="1" noChangeAspect="1" noChangeArrowheads="1" noTextEdit="1"/>
          </p:cNvSpPr>
          <p:nvPr>
            <p:ph type="sldImg"/>
          </p:nvPr>
        </p:nvSpPr>
        <p:spPr>
          <a:ln/>
        </p:spPr>
      </p:sp>
      <p:sp>
        <p:nvSpPr>
          <p:cNvPr id="740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A0258B-5F16-4A0D-94DF-9E23C17CCA8C}" type="slidenum">
              <a:rPr lang="en-CA"/>
              <a:pPr/>
              <a:t>37</a:t>
            </a:fld>
            <a:endParaRPr lang="en-CA"/>
          </a:p>
        </p:txBody>
      </p:sp>
      <p:sp>
        <p:nvSpPr>
          <p:cNvPr id="742402" name="Rectangle 2"/>
          <p:cNvSpPr>
            <a:spLocks noGrp="1" noRot="1" noChangeAspect="1" noChangeArrowheads="1" noTextEdit="1"/>
          </p:cNvSpPr>
          <p:nvPr>
            <p:ph type="sldImg"/>
          </p:nvPr>
        </p:nvSpPr>
        <p:spPr>
          <a:ln/>
        </p:spPr>
      </p:sp>
      <p:sp>
        <p:nvSpPr>
          <p:cNvPr id="742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1B7CCB-34F8-4B02-AD59-6AA155BEDD22}" type="slidenum">
              <a:rPr lang="en-CA"/>
              <a:pPr/>
              <a:t>38</a:t>
            </a:fld>
            <a:endParaRPr lang="en-CA"/>
          </a:p>
        </p:txBody>
      </p:sp>
      <p:sp>
        <p:nvSpPr>
          <p:cNvPr id="744450" name="Rectangle 2"/>
          <p:cNvSpPr>
            <a:spLocks noGrp="1" noRot="1" noChangeAspect="1" noChangeArrowheads="1" noTextEdit="1"/>
          </p:cNvSpPr>
          <p:nvPr>
            <p:ph type="sldImg"/>
          </p:nvPr>
        </p:nvSpPr>
        <p:spPr>
          <a:ln/>
        </p:spPr>
      </p:sp>
      <p:sp>
        <p:nvSpPr>
          <p:cNvPr id="744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04985D-34A2-4544-A62B-0355ACDE43CB}" type="slidenum">
              <a:rPr lang="en-CA"/>
              <a:pPr/>
              <a:t>39</a:t>
            </a:fld>
            <a:endParaRPr lang="en-CA"/>
          </a:p>
        </p:txBody>
      </p:sp>
      <p:sp>
        <p:nvSpPr>
          <p:cNvPr id="746498" name="Rectangle 2"/>
          <p:cNvSpPr>
            <a:spLocks noGrp="1" noRot="1" noChangeAspect="1" noChangeArrowheads="1" noTextEdit="1"/>
          </p:cNvSpPr>
          <p:nvPr>
            <p:ph type="sldImg"/>
          </p:nvPr>
        </p:nvSpPr>
        <p:spPr>
          <a:ln/>
        </p:spPr>
      </p:sp>
      <p:sp>
        <p:nvSpPr>
          <p:cNvPr id="74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0F8A9B-1D6A-4D1D-8FCF-D41C4293D111}" type="slidenum">
              <a:rPr lang="en-CA"/>
              <a:pPr/>
              <a:t>40</a:t>
            </a:fld>
            <a:endParaRPr lang="en-CA"/>
          </a:p>
        </p:txBody>
      </p:sp>
      <p:sp>
        <p:nvSpPr>
          <p:cNvPr id="748546" name="Rectangle 2"/>
          <p:cNvSpPr>
            <a:spLocks noGrp="1" noRot="1" noChangeAspect="1" noChangeArrowheads="1" noTextEdit="1"/>
          </p:cNvSpPr>
          <p:nvPr>
            <p:ph type="sldImg"/>
          </p:nvPr>
        </p:nvSpPr>
        <p:spPr>
          <a:ln/>
        </p:spPr>
      </p:sp>
      <p:sp>
        <p:nvSpPr>
          <p:cNvPr id="748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EFDFC6-51FC-401E-88BB-3A660EFD99B4}" type="slidenum">
              <a:rPr lang="en-CA"/>
              <a:pPr/>
              <a:t>41</a:t>
            </a:fld>
            <a:endParaRPr lang="en-CA"/>
          </a:p>
        </p:txBody>
      </p:sp>
      <p:sp>
        <p:nvSpPr>
          <p:cNvPr id="750594" name="Rectangle 2"/>
          <p:cNvSpPr>
            <a:spLocks noGrp="1" noRot="1" noChangeAspect="1" noChangeArrowheads="1" noTextEdit="1"/>
          </p:cNvSpPr>
          <p:nvPr>
            <p:ph type="sldImg"/>
          </p:nvPr>
        </p:nvSpPr>
        <p:spPr>
          <a:ln/>
        </p:spPr>
      </p:sp>
      <p:sp>
        <p:nvSpPr>
          <p:cNvPr id="750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A69C19-FEAF-41D3-806C-11583F61B254}" type="slidenum">
              <a:rPr lang="en-CA"/>
              <a:pPr/>
              <a:t>6</a:t>
            </a:fld>
            <a:endParaRPr lang="en-CA"/>
          </a:p>
        </p:txBody>
      </p:sp>
      <p:sp>
        <p:nvSpPr>
          <p:cNvPr id="678914" name="Rectangle 2"/>
          <p:cNvSpPr>
            <a:spLocks noGrp="1" noRot="1" noChangeAspect="1" noChangeArrowheads="1" noTextEdit="1"/>
          </p:cNvSpPr>
          <p:nvPr>
            <p:ph type="sldImg"/>
          </p:nvPr>
        </p:nvSpPr>
        <p:spPr>
          <a:ln/>
        </p:spPr>
      </p:sp>
      <p:sp>
        <p:nvSpPr>
          <p:cNvPr id="678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130448-E64F-4DE2-A427-6DBBB5F4FAE6}" type="slidenum">
              <a:rPr lang="en-CA"/>
              <a:pPr/>
              <a:t>42</a:t>
            </a:fld>
            <a:endParaRPr lang="en-CA"/>
          </a:p>
        </p:txBody>
      </p:sp>
      <p:sp>
        <p:nvSpPr>
          <p:cNvPr id="752642" name="Rectangle 2"/>
          <p:cNvSpPr>
            <a:spLocks noGrp="1" noRot="1" noChangeAspect="1" noChangeArrowheads="1" noTextEdit="1"/>
          </p:cNvSpPr>
          <p:nvPr>
            <p:ph type="sldImg"/>
          </p:nvPr>
        </p:nvSpPr>
        <p:spPr>
          <a:ln/>
        </p:spPr>
      </p:sp>
      <p:sp>
        <p:nvSpPr>
          <p:cNvPr id="752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1C6E8D-D75C-4297-99E7-E12DDEFEDF98}" type="slidenum">
              <a:rPr lang="en-CA"/>
              <a:pPr/>
              <a:t>43</a:t>
            </a:fld>
            <a:endParaRPr lang="en-CA"/>
          </a:p>
        </p:txBody>
      </p:sp>
      <p:sp>
        <p:nvSpPr>
          <p:cNvPr id="754690" name="Rectangle 2"/>
          <p:cNvSpPr>
            <a:spLocks noGrp="1" noRot="1" noChangeAspect="1" noChangeArrowheads="1" noTextEdit="1"/>
          </p:cNvSpPr>
          <p:nvPr>
            <p:ph type="sldImg"/>
          </p:nvPr>
        </p:nvSpPr>
        <p:spPr>
          <a:ln/>
        </p:spPr>
      </p:sp>
      <p:sp>
        <p:nvSpPr>
          <p:cNvPr id="754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1F30A3-E2DD-419F-B0F0-76E24EC05CAB}" type="slidenum">
              <a:rPr lang="en-CA"/>
              <a:pPr/>
              <a:t>44</a:t>
            </a:fld>
            <a:endParaRPr lang="en-CA"/>
          </a:p>
        </p:txBody>
      </p:sp>
      <p:sp>
        <p:nvSpPr>
          <p:cNvPr id="756738" name="Rectangle 2"/>
          <p:cNvSpPr>
            <a:spLocks noGrp="1" noRot="1" noChangeAspect="1" noChangeArrowheads="1" noTextEdit="1"/>
          </p:cNvSpPr>
          <p:nvPr>
            <p:ph type="sldImg"/>
          </p:nvPr>
        </p:nvSpPr>
        <p:spPr>
          <a:ln/>
        </p:spPr>
      </p:sp>
      <p:sp>
        <p:nvSpPr>
          <p:cNvPr id="75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484486-3952-40AC-9896-97563B2ED036}" type="slidenum">
              <a:rPr lang="en-CA"/>
              <a:pPr/>
              <a:t>45</a:t>
            </a:fld>
            <a:endParaRPr lang="en-CA"/>
          </a:p>
        </p:txBody>
      </p:sp>
      <p:sp>
        <p:nvSpPr>
          <p:cNvPr id="758786" name="Rectangle 2"/>
          <p:cNvSpPr>
            <a:spLocks noGrp="1" noRot="1" noChangeAspect="1" noChangeArrowheads="1" noTextEdit="1"/>
          </p:cNvSpPr>
          <p:nvPr>
            <p:ph type="sldImg"/>
          </p:nvPr>
        </p:nvSpPr>
        <p:spPr>
          <a:ln/>
        </p:spPr>
      </p:sp>
      <p:sp>
        <p:nvSpPr>
          <p:cNvPr id="758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115CEE-733B-4585-9C7C-10DD1F544D8E}" type="slidenum">
              <a:rPr lang="en-CA"/>
              <a:pPr/>
              <a:t>46</a:t>
            </a:fld>
            <a:endParaRPr lang="en-CA"/>
          </a:p>
        </p:txBody>
      </p:sp>
      <p:sp>
        <p:nvSpPr>
          <p:cNvPr id="802818" name="Rectangle 2"/>
          <p:cNvSpPr>
            <a:spLocks noGrp="1" noRot="1" noChangeAspect="1" noChangeArrowheads="1" noTextEdit="1"/>
          </p:cNvSpPr>
          <p:nvPr>
            <p:ph type="sldImg"/>
          </p:nvPr>
        </p:nvSpPr>
        <p:spPr>
          <a:ln/>
        </p:spPr>
      </p:sp>
      <p:sp>
        <p:nvSpPr>
          <p:cNvPr id="80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98834C-0C8D-48FD-A43C-5A0CCF913426}" type="slidenum">
              <a:rPr lang="en-CA"/>
              <a:pPr/>
              <a:t>7</a:t>
            </a:fld>
            <a:endParaRPr lang="en-CA"/>
          </a:p>
        </p:txBody>
      </p:sp>
      <p:sp>
        <p:nvSpPr>
          <p:cNvPr id="680962" name="Rectangle 2"/>
          <p:cNvSpPr>
            <a:spLocks noGrp="1" noRot="1" noChangeAspect="1" noChangeArrowheads="1" noTextEdit="1"/>
          </p:cNvSpPr>
          <p:nvPr>
            <p:ph type="sldImg"/>
          </p:nvPr>
        </p:nvSpPr>
        <p:spPr>
          <a:ln/>
        </p:spPr>
      </p:sp>
      <p:sp>
        <p:nvSpPr>
          <p:cNvPr id="680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5F3ABE-8DA1-4189-8D98-5AB7673BEA63}" type="slidenum">
              <a:rPr lang="en-CA"/>
              <a:pPr/>
              <a:t>8</a:t>
            </a:fld>
            <a:endParaRPr lang="en-CA"/>
          </a:p>
        </p:txBody>
      </p:sp>
      <p:sp>
        <p:nvSpPr>
          <p:cNvPr id="683010" name="Rectangle 2"/>
          <p:cNvSpPr>
            <a:spLocks noGrp="1" noRot="1" noChangeAspect="1" noChangeArrowheads="1" noTextEdit="1"/>
          </p:cNvSpPr>
          <p:nvPr>
            <p:ph type="sldImg"/>
          </p:nvPr>
        </p:nvSpPr>
        <p:spPr>
          <a:ln/>
        </p:spPr>
      </p:sp>
      <p:sp>
        <p:nvSpPr>
          <p:cNvPr id="683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4FEFF1-A613-4AF7-B937-145B5D006E7A}" type="slidenum">
              <a:rPr lang="en-CA"/>
              <a:pPr/>
              <a:t>9</a:t>
            </a:fld>
            <a:endParaRPr lang="en-CA"/>
          </a:p>
        </p:txBody>
      </p:sp>
      <p:sp>
        <p:nvSpPr>
          <p:cNvPr id="685058" name="Rectangle 2"/>
          <p:cNvSpPr>
            <a:spLocks noGrp="1" noRot="1" noChangeAspect="1" noChangeArrowheads="1" noTextEdit="1"/>
          </p:cNvSpPr>
          <p:nvPr>
            <p:ph type="sldImg"/>
          </p:nvPr>
        </p:nvSpPr>
        <p:spPr>
          <a:ln/>
        </p:spPr>
      </p:sp>
      <p:sp>
        <p:nvSpPr>
          <p:cNvPr id="68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9D0DA5-089F-488F-B964-EC26F302EDEA}" type="slidenum">
              <a:rPr lang="en-CA"/>
              <a:pPr/>
              <a:t>10</a:t>
            </a:fld>
            <a:endParaRPr lang="en-CA"/>
          </a:p>
        </p:txBody>
      </p:sp>
      <p:sp>
        <p:nvSpPr>
          <p:cNvPr id="687106" name="Rectangle 2"/>
          <p:cNvSpPr>
            <a:spLocks noGrp="1" noRot="1" noChangeAspect="1" noChangeArrowheads="1" noTextEdit="1"/>
          </p:cNvSpPr>
          <p:nvPr>
            <p:ph type="sldImg"/>
          </p:nvPr>
        </p:nvSpPr>
        <p:spPr>
          <a:ln/>
        </p:spPr>
      </p:sp>
      <p:sp>
        <p:nvSpPr>
          <p:cNvPr id="68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56A011-F216-4A1C-8254-595E47BFC949}" type="slidenum">
              <a:rPr lang="en-CA"/>
              <a:pPr/>
              <a:t>11</a:t>
            </a:fld>
            <a:endParaRPr lang="en-CA"/>
          </a:p>
        </p:txBody>
      </p:sp>
      <p:sp>
        <p:nvSpPr>
          <p:cNvPr id="689154" name="Rectangle 2"/>
          <p:cNvSpPr>
            <a:spLocks noGrp="1" noRot="1" noChangeAspect="1" noChangeArrowheads="1" noTextEdit="1"/>
          </p:cNvSpPr>
          <p:nvPr>
            <p:ph type="sldImg"/>
          </p:nvPr>
        </p:nvSpPr>
        <p:spPr>
          <a:ln/>
        </p:spPr>
      </p:sp>
      <p:sp>
        <p:nvSpPr>
          <p:cNvPr id="6891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041188-B214-4239-8014-5C720A036AC3}" type="datetime1">
              <a:rPr lang="en-US" smtClean="0"/>
              <a:t>6/23/2023</a:t>
            </a:fld>
            <a:endParaRPr lang="en-US"/>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sp>
        <p:nvSpPr>
          <p:cNvPr id="6" name="Slide Number Placeholder 5"/>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47DA75-FB38-4659-AE8A-24A4AFE1B412}" type="datetime1">
              <a:rPr lang="en-US" smtClean="0"/>
              <a:t>6/23/2023</a:t>
            </a:fld>
            <a:endParaRPr lang="en-US"/>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sp>
        <p:nvSpPr>
          <p:cNvPr id="6" name="Slide Number Placeholder 5"/>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83343C-2111-4D26-96AE-64C93C1D4D95}" type="datetime1">
              <a:rPr lang="en-US" smtClean="0"/>
              <a:t>6/23/2023</a:t>
            </a:fld>
            <a:endParaRPr lang="en-US"/>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sp>
        <p:nvSpPr>
          <p:cNvPr id="6" name="Slide Number Placeholder 5"/>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3C08F0-FEF1-4720-ACC7-625D1863FD01}" type="datetime1">
              <a:rPr lang="en-US" smtClean="0"/>
              <a:t>6/23/2023</a:t>
            </a:fld>
            <a:endParaRPr lang="en-US"/>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sp>
        <p:nvSpPr>
          <p:cNvPr id="6" name="Slide Number Placeholder 5"/>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E667C4-1B10-4823-BD94-A1618C7A5E33}" type="datetime1">
              <a:rPr lang="en-US" smtClean="0"/>
              <a:t>6/23/2023</a:t>
            </a:fld>
            <a:endParaRPr lang="en-US"/>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sp>
        <p:nvSpPr>
          <p:cNvPr id="6" name="Slide Number Placeholder 5"/>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994606-ADC4-4B47-9007-CE4D147DBABC}" type="datetime1">
              <a:rPr lang="en-US" smtClean="0"/>
              <a:t>6/23/2023</a:t>
            </a:fld>
            <a:endParaRPr lang="en-US"/>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 name="Slide Number Placeholder 6"/>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120EC0-D432-4F7A-B975-043E31C3C007}" type="datetime1">
              <a:rPr lang="en-US" smtClean="0"/>
              <a:t>6/23/2023</a:t>
            </a:fld>
            <a:endParaRPr lang="en-US"/>
          </a:p>
        </p:txBody>
      </p:sp>
      <p:sp>
        <p:nvSpPr>
          <p:cNvPr id="8" name="Footer Placeholder 7"/>
          <p:cNvSpPr>
            <a:spLocks noGrp="1"/>
          </p:cNvSpPr>
          <p:nvPr>
            <p:ph type="ftr" sz="quarter" idx="11"/>
          </p:nvPr>
        </p:nvSpPr>
        <p:spPr/>
        <p:txBody>
          <a:bodyPr/>
          <a:lstStyle/>
          <a:p>
            <a:r>
              <a:rPr lang="it-IT" smtClean="0"/>
              <a:t>Dr. Ashish Oberoi, RIMT UNIVERSITY</a:t>
            </a:r>
            <a:endParaRPr lang="en-US"/>
          </a:p>
        </p:txBody>
      </p:sp>
      <p:sp>
        <p:nvSpPr>
          <p:cNvPr id="9" name="Slide Number Placeholder 8"/>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56BDB8-4640-4B1A-986F-31F94A8FFB9A}" type="datetime1">
              <a:rPr lang="en-US" smtClean="0"/>
              <a:t>6/23/2023</a:t>
            </a:fld>
            <a:endParaRPr lang="en-US"/>
          </a:p>
        </p:txBody>
      </p:sp>
      <p:sp>
        <p:nvSpPr>
          <p:cNvPr id="4" name="Footer Placeholder 3"/>
          <p:cNvSpPr>
            <a:spLocks noGrp="1"/>
          </p:cNvSpPr>
          <p:nvPr>
            <p:ph type="ftr" sz="quarter" idx="11"/>
          </p:nvPr>
        </p:nvSpPr>
        <p:spPr/>
        <p:txBody>
          <a:bodyPr/>
          <a:lstStyle/>
          <a:p>
            <a:r>
              <a:rPr lang="it-IT" smtClean="0"/>
              <a:t>Dr. Ashish Oberoi, RIMT UNIVERSITY</a:t>
            </a:r>
            <a:endParaRPr lang="en-US"/>
          </a:p>
        </p:txBody>
      </p:sp>
      <p:sp>
        <p:nvSpPr>
          <p:cNvPr id="5" name="Slide Number Placeholder 4"/>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4FA69E-0F4E-45CF-9509-4C205A328A05}" type="datetime1">
              <a:rPr lang="en-US" smtClean="0"/>
              <a:t>6/23/2023</a:t>
            </a:fld>
            <a:endParaRPr lang="en-US"/>
          </a:p>
        </p:txBody>
      </p:sp>
      <p:sp>
        <p:nvSpPr>
          <p:cNvPr id="3" name="Footer Placeholder 2"/>
          <p:cNvSpPr>
            <a:spLocks noGrp="1"/>
          </p:cNvSpPr>
          <p:nvPr>
            <p:ph type="ftr" sz="quarter" idx="11"/>
          </p:nvPr>
        </p:nvSpPr>
        <p:spPr/>
        <p:txBody>
          <a:bodyPr/>
          <a:lstStyle/>
          <a:p>
            <a:r>
              <a:rPr lang="it-IT" smtClean="0"/>
              <a:t>Dr. Ashish Oberoi, RIMT UNIVERSITY</a:t>
            </a:r>
            <a:endParaRPr lang="en-US"/>
          </a:p>
        </p:txBody>
      </p:sp>
      <p:sp>
        <p:nvSpPr>
          <p:cNvPr id="4" name="Slide Number Placeholder 3"/>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92A29F-D80D-4FBF-AEAB-4383566B1A4A}" type="datetime1">
              <a:rPr lang="en-US" smtClean="0"/>
              <a:t>6/23/2023</a:t>
            </a:fld>
            <a:endParaRPr lang="en-US"/>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 name="Slide Number Placeholder 6"/>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659DFD-49F3-46A9-89D8-F27A486436A2}" type="datetime1">
              <a:rPr lang="en-US" smtClean="0"/>
              <a:t>6/23/2023</a:t>
            </a:fld>
            <a:endParaRPr lang="en-US"/>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 name="Slide Number Placeholder 6"/>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84127C-BFC5-4107-B991-830C996B124D}" type="datetime1">
              <a:rPr lang="en-US" smtClean="0"/>
              <a:t>6/23/2023</a:t>
            </a:fld>
            <a:endParaRPr lang="en-US"/>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smtClean="0"/>
              <a:t>Dr. Ashish Oberoi, RIMT UNIVERSITY</a:t>
            </a:r>
            <a:endParaRPr lang="en-US"/>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D87346-2EAC-4580-BC8D-AAA39FC152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jpeg"/><Relationship Id="rId5" Type="http://schemas.openxmlformats.org/officeDocument/2006/relationships/image" Target="../media/image4.wmf"/><Relationship Id="rId4" Type="http://schemas.openxmlformats.org/officeDocument/2006/relationships/oleObject" Target="../embeddings/oleObject3.bin"/></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jpeg"/><Relationship Id="rId5" Type="http://schemas.openxmlformats.org/officeDocument/2006/relationships/image" Target="../media/image5.wmf"/><Relationship Id="rId4" Type="http://schemas.openxmlformats.org/officeDocument/2006/relationships/oleObject" Target="../embeddings/oleObject4.bin"/></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jpeg"/><Relationship Id="rId5" Type="http://schemas.openxmlformats.org/officeDocument/2006/relationships/image" Target="../media/image6.wmf"/><Relationship Id="rId4" Type="http://schemas.openxmlformats.org/officeDocument/2006/relationships/oleObject" Target="../embeddings/oleObject5.bin"/></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jpeg"/><Relationship Id="rId5" Type="http://schemas.openxmlformats.org/officeDocument/2006/relationships/image" Target="../media/image2.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jpeg"/><Relationship Id="rId5" Type="http://schemas.openxmlformats.org/officeDocument/2006/relationships/image" Target="../media/image3.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81000" y="1066800"/>
            <a:ext cx="8229600" cy="1470025"/>
          </a:xfrm>
        </p:spPr>
        <p:txBody>
          <a:bodyPr/>
          <a:lstStyle/>
          <a:p>
            <a:pPr eaLnBrk="1" hangingPunct="1"/>
            <a:r>
              <a:rPr lang="en-US" sz="3200" dirty="0" smtClean="0">
                <a:solidFill>
                  <a:srgbClr val="7030A0"/>
                </a:solidFill>
                <a:latin typeface="American Typewriter"/>
              </a:rPr>
              <a:t>	Database Management System/BTCS-2405</a:t>
            </a:r>
          </a:p>
        </p:txBody>
      </p:sp>
      <p:pic>
        <p:nvPicPr>
          <p:cNvPr id="2051"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Footer Placeholder 4"/>
          <p:cNvSpPr txBox="1">
            <a:spLocks/>
          </p:cNvSpPr>
          <p:nvPr/>
        </p:nvSpPr>
        <p:spPr bwMode="auto">
          <a:xfrm>
            <a:off x="5257800" y="6492875"/>
            <a:ext cx="3886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600">
                <a:solidFill>
                  <a:schemeClr val="tx1"/>
                </a:solidFill>
                <a:latin typeface="Helvetica" charset="0"/>
              </a:defRPr>
            </a:lvl1pPr>
            <a:lvl2pPr marL="742950" indent="-285750">
              <a:defRPr sz="1600">
                <a:solidFill>
                  <a:schemeClr val="tx1"/>
                </a:solidFill>
                <a:latin typeface="Helvetica" charset="0"/>
              </a:defRPr>
            </a:lvl2pPr>
            <a:lvl3pPr marL="1143000" indent="-228600">
              <a:defRPr sz="1600">
                <a:solidFill>
                  <a:schemeClr val="tx1"/>
                </a:solidFill>
                <a:latin typeface="Helvetica" charset="0"/>
              </a:defRPr>
            </a:lvl3pPr>
            <a:lvl4pPr marL="1600200" indent="-228600">
              <a:defRPr sz="1600">
                <a:solidFill>
                  <a:schemeClr val="tx1"/>
                </a:solidFill>
                <a:latin typeface="Helvetica" charset="0"/>
              </a:defRPr>
            </a:lvl4pPr>
            <a:lvl5pPr marL="2057400" indent="-228600">
              <a:defRPr sz="1600">
                <a:solidFill>
                  <a:schemeClr val="tx1"/>
                </a:solidFill>
                <a:latin typeface="Helvetica" charset="0"/>
              </a:defRPr>
            </a:lvl5pPr>
            <a:lvl6pPr marL="2514600" indent="-228600" eaLnBrk="0" fontAlgn="base" hangingPunct="0">
              <a:spcBef>
                <a:spcPct val="0"/>
              </a:spcBef>
              <a:spcAft>
                <a:spcPct val="0"/>
              </a:spcAft>
              <a:defRPr sz="1600">
                <a:solidFill>
                  <a:schemeClr val="tx1"/>
                </a:solidFill>
                <a:latin typeface="Helvetica" charset="0"/>
              </a:defRPr>
            </a:lvl6pPr>
            <a:lvl7pPr marL="2971800" indent="-228600" eaLnBrk="0" fontAlgn="base" hangingPunct="0">
              <a:spcBef>
                <a:spcPct val="0"/>
              </a:spcBef>
              <a:spcAft>
                <a:spcPct val="0"/>
              </a:spcAft>
              <a:defRPr sz="1600">
                <a:solidFill>
                  <a:schemeClr val="tx1"/>
                </a:solidFill>
                <a:latin typeface="Helvetica" charset="0"/>
              </a:defRPr>
            </a:lvl7pPr>
            <a:lvl8pPr marL="3429000" indent="-228600" eaLnBrk="0" fontAlgn="base" hangingPunct="0">
              <a:spcBef>
                <a:spcPct val="0"/>
              </a:spcBef>
              <a:spcAft>
                <a:spcPct val="0"/>
              </a:spcAft>
              <a:defRPr sz="1600">
                <a:solidFill>
                  <a:schemeClr val="tx1"/>
                </a:solidFill>
                <a:latin typeface="Helvetica" charset="0"/>
              </a:defRPr>
            </a:lvl8pPr>
            <a:lvl9pPr marL="3886200" indent="-228600" eaLnBrk="0" fontAlgn="base" hangingPunct="0">
              <a:spcBef>
                <a:spcPct val="0"/>
              </a:spcBef>
              <a:spcAft>
                <a:spcPct val="0"/>
              </a:spcAft>
              <a:defRPr sz="1600">
                <a:solidFill>
                  <a:schemeClr val="tx1"/>
                </a:solidFill>
                <a:latin typeface="Helvetica" charset="0"/>
              </a:defRPr>
            </a:lvl9pPr>
          </a:lstStyle>
          <a:p>
            <a:pPr algn="ctr" eaLnBrk="1" hangingPunct="1"/>
            <a:r>
              <a:rPr lang="en-US" sz="1400" b="1">
                <a:latin typeface="Calibri" pitchFamily="34" charset="0"/>
              </a:rPr>
              <a:t>Department of Computer Science &amp; Engineering</a:t>
            </a:r>
          </a:p>
        </p:txBody>
      </p:sp>
      <p:sp>
        <p:nvSpPr>
          <p:cNvPr id="10" name="Rectangle 9">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 </a:t>
            </a:r>
            <a:r>
              <a:rPr lang="en-US" sz="9600" dirty="0">
                <a:latin typeface="+mn-lt"/>
              </a:rPr>
              <a:t/>
            </a:r>
            <a:br>
              <a:rPr lang="en-US" sz="9600" dirty="0">
                <a:latin typeface="+mn-lt"/>
              </a:rPr>
            </a:br>
            <a:r>
              <a:rPr lang="en-US" sz="9600" dirty="0" smtClean="0">
                <a:latin typeface="+mn-lt"/>
              </a:rPr>
              <a:t>Semester:4</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5975" cy="1447800"/>
          </a:xfrm>
          <a:prstGeom prst="rect">
            <a:avLst/>
          </a:prstGeom>
        </p:spPr>
        <p:txBody>
          <a:bodyPr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Dr. Ashish Oberoi</a:t>
            </a:r>
            <a:br>
              <a:rPr lang="en-US" dirty="0" smtClean="0"/>
            </a:br>
            <a:endParaRPr lang="en-US" dirty="0"/>
          </a:p>
        </p:txBody>
      </p:sp>
    </p:spTree>
    <p:extLst>
      <p:ext uri="{BB962C8B-B14F-4D97-AF65-F5344CB8AC3E}">
        <p14:creationId xmlns:p14="http://schemas.microsoft.com/office/powerpoint/2010/main" val="1701148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87" name="Rectangle 7"/>
          <p:cNvSpPr>
            <a:spLocks noGrp="1" noChangeArrowheads="1"/>
          </p:cNvSpPr>
          <p:nvPr>
            <p:ph type="title"/>
          </p:nvPr>
        </p:nvSpPr>
        <p:spPr/>
        <p:txBody>
          <a:bodyPr/>
          <a:lstStyle/>
          <a:p>
            <a:r>
              <a:rPr lang="en-US"/>
              <a:t>Database Concurrency Control</a:t>
            </a:r>
          </a:p>
        </p:txBody>
      </p:sp>
      <p:sp>
        <p:nvSpPr>
          <p:cNvPr id="686088" name="Rectangle 8"/>
          <p:cNvSpPr>
            <a:spLocks noGrp="1" noChangeArrowheads="1"/>
          </p:cNvSpPr>
          <p:nvPr>
            <p:ph idx="1"/>
          </p:nvPr>
        </p:nvSpPr>
        <p:spPr/>
        <p:txBody>
          <a:bodyPr/>
          <a:lstStyle/>
          <a:p>
            <a:pPr>
              <a:buFont typeface="Wingdings" pitchFamily="2" charset="2"/>
              <a:buNone/>
            </a:pPr>
            <a:r>
              <a:rPr lang="en-US" sz="2400">
                <a:cs typeface="Times New Roman" pitchFamily="18" charset="0"/>
              </a:rPr>
              <a:t>Two-Phase Locking Techniques: E</a:t>
            </a:r>
            <a:r>
              <a:rPr lang="en-US" sz="2400"/>
              <a:t>ssential components</a:t>
            </a:r>
          </a:p>
          <a:p>
            <a:pPr lvl="1"/>
            <a:r>
              <a:rPr lang="en-US" sz="2000">
                <a:cs typeface="Times New Roman" pitchFamily="18" charset="0"/>
              </a:rPr>
              <a:t>The following code performs the read operation:</a:t>
            </a:r>
          </a:p>
          <a:p>
            <a:pPr>
              <a:buFont typeface="Wingdings" pitchFamily="2" charset="2"/>
              <a:buNone/>
            </a:pPr>
            <a:r>
              <a:rPr lang="en-US" sz="2400">
                <a:cs typeface="Times New Roman" pitchFamily="18" charset="0"/>
              </a:rPr>
              <a:t>	</a:t>
            </a:r>
            <a:r>
              <a:rPr lang="en-US" sz="1600">
                <a:cs typeface="Times New Roman" pitchFamily="18" charset="0"/>
              </a:rPr>
              <a:t>B: if LOCK (X) </a:t>
            </a:r>
            <a:r>
              <a:rPr lang="en-US" sz="1600">
                <a:cs typeface="Times New Roman" pitchFamily="18" charset="0"/>
                <a:sym typeface="Symbol" pitchFamily="18" charset="2"/>
              </a:rPr>
              <a:t>= “</a:t>
            </a:r>
            <a:r>
              <a:rPr lang="en-US" sz="1600">
                <a:cs typeface="Times New Roman" pitchFamily="18" charset="0"/>
              </a:rPr>
              <a:t>unlocked” then</a:t>
            </a:r>
          </a:p>
          <a:p>
            <a:pPr lvl="1" algn="just">
              <a:buFontTx/>
              <a:buNone/>
            </a:pPr>
            <a:r>
              <a:rPr lang="en-US" sz="1800">
                <a:cs typeface="Times New Roman" pitchFamily="18" charset="0"/>
              </a:rPr>
              <a:t>begin LOCK (X) </a:t>
            </a:r>
            <a:r>
              <a:rPr lang="en-US" sz="1800">
                <a:cs typeface="Times New Roman" pitchFamily="18" charset="0"/>
                <a:sym typeface="Symbol" pitchFamily="18" charset="2"/>
              </a:rPr>
              <a:t></a:t>
            </a:r>
            <a:r>
              <a:rPr lang="en-US" sz="1800">
                <a:cs typeface="Times New Roman" pitchFamily="18" charset="0"/>
              </a:rPr>
              <a:t> “read-locked”;</a:t>
            </a:r>
            <a:endParaRPr lang="en-US" sz="1800">
              <a:cs typeface="Times New Roman" pitchFamily="18" charset="0"/>
              <a:sym typeface="Symbol" pitchFamily="18" charset="2"/>
            </a:endParaRPr>
          </a:p>
          <a:p>
            <a:pPr lvl="1" algn="just">
              <a:buFontTx/>
              <a:buNone/>
            </a:pPr>
            <a:r>
              <a:rPr lang="en-US" sz="1800">
                <a:cs typeface="Times New Roman" pitchFamily="18" charset="0"/>
                <a:sym typeface="Symbol" pitchFamily="18" charset="2"/>
              </a:rPr>
              <a:t>	no_of_reads (X)  1;</a:t>
            </a:r>
          </a:p>
          <a:p>
            <a:pPr lvl="1" algn="just">
              <a:buFontTx/>
              <a:buNone/>
            </a:pPr>
            <a:r>
              <a:rPr lang="en-US" sz="1800">
                <a:cs typeface="Times New Roman" pitchFamily="18" charset="0"/>
                <a:sym typeface="Symbol" pitchFamily="18" charset="2"/>
              </a:rPr>
              <a:t>end</a:t>
            </a:r>
          </a:p>
          <a:p>
            <a:pPr lvl="1" algn="just">
              <a:buFontTx/>
              <a:buNone/>
            </a:pPr>
            <a:r>
              <a:rPr lang="en-US" sz="1800">
                <a:cs typeface="Times New Roman" pitchFamily="18" charset="0"/>
                <a:sym typeface="Symbol" pitchFamily="18" charset="2"/>
              </a:rPr>
              <a:t>else if </a:t>
            </a:r>
            <a:r>
              <a:rPr lang="en-US" sz="1800">
                <a:cs typeface="Times New Roman" pitchFamily="18" charset="0"/>
              </a:rPr>
              <a:t>LOCK (X) </a:t>
            </a:r>
            <a:r>
              <a:rPr lang="en-US" sz="1800">
                <a:cs typeface="Times New Roman" pitchFamily="18" charset="0"/>
                <a:sym typeface="Symbol" pitchFamily="18" charset="2"/>
              </a:rPr>
              <a:t></a:t>
            </a:r>
            <a:r>
              <a:rPr lang="en-US" sz="1800">
                <a:cs typeface="Times New Roman" pitchFamily="18" charset="0"/>
              </a:rPr>
              <a:t> “read-locked” then</a:t>
            </a:r>
          </a:p>
          <a:p>
            <a:pPr lvl="1" algn="just">
              <a:buFontTx/>
              <a:buNone/>
            </a:pPr>
            <a:r>
              <a:rPr lang="en-US" sz="1800">
                <a:cs typeface="Times New Roman" pitchFamily="18" charset="0"/>
              </a:rPr>
              <a:t>	      </a:t>
            </a:r>
            <a:r>
              <a:rPr lang="en-US" sz="1800">
                <a:cs typeface="Times New Roman" pitchFamily="18" charset="0"/>
                <a:sym typeface="Symbol" pitchFamily="18" charset="2"/>
              </a:rPr>
              <a:t>no_of_reads (X)  no_of_reads (X) +1</a:t>
            </a:r>
          </a:p>
          <a:p>
            <a:pPr lvl="1" algn="just">
              <a:buFontTx/>
              <a:buNone/>
            </a:pPr>
            <a:r>
              <a:rPr lang="en-US" sz="1800">
                <a:cs typeface="Times New Roman" pitchFamily="18" charset="0"/>
                <a:sym typeface="Symbol" pitchFamily="18" charset="2"/>
              </a:rPr>
              <a:t>	  else begin wait (until LOCK (X) = “unlocked” and</a:t>
            </a:r>
          </a:p>
          <a:p>
            <a:pPr lvl="1" algn="just">
              <a:buFontTx/>
              <a:buNone/>
            </a:pPr>
            <a:r>
              <a:rPr lang="en-US" sz="1800">
                <a:cs typeface="Times New Roman" pitchFamily="18" charset="0"/>
                <a:sym typeface="Symbol" pitchFamily="18" charset="2"/>
              </a:rPr>
              <a:t>		   the lock manager wakes up the transaction);</a:t>
            </a:r>
          </a:p>
          <a:p>
            <a:pPr lvl="1" algn="just">
              <a:buFontTx/>
              <a:buNone/>
            </a:pPr>
            <a:r>
              <a:rPr lang="en-US" sz="1800">
                <a:cs typeface="Times New Roman" pitchFamily="18" charset="0"/>
                <a:sym typeface="Symbol" pitchFamily="18" charset="2"/>
              </a:rPr>
              <a:t>		   go to B</a:t>
            </a:r>
          </a:p>
          <a:p>
            <a:pPr lvl="1" algn="just">
              <a:buFontTx/>
              <a:buNone/>
            </a:pPr>
            <a:r>
              <a:rPr lang="en-US" sz="1800">
                <a:cs typeface="Times New Roman" pitchFamily="18" charset="0"/>
                <a:sym typeface="Symbol" pitchFamily="18" charset="2"/>
              </a:rPr>
              <a:t>		end;</a:t>
            </a:r>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686084" name="Rectangle 4"/>
          <p:cNvSpPr>
            <a:spLocks noChangeArrowheads="1"/>
          </p:cNvSpPr>
          <p:nvPr/>
        </p:nvSpPr>
        <p:spPr bwMode="auto">
          <a:xfrm>
            <a:off x="685800" y="1752600"/>
            <a:ext cx="7772400" cy="4410075"/>
          </a:xfrm>
          <a:prstGeom prst="rect">
            <a:avLst/>
          </a:prstGeom>
          <a:noFill/>
          <a:ln w="9525">
            <a:noFill/>
            <a:miter lim="800000"/>
            <a:headEnd/>
            <a:tailEnd/>
          </a:ln>
          <a:effectLst/>
        </p:spPr>
        <p:txBody>
          <a:bodyPr/>
          <a:lstStyle/>
          <a:p>
            <a:pPr>
              <a:spcBef>
                <a:spcPct val="20000"/>
              </a:spcBef>
              <a:buClr>
                <a:srgbClr val="990033"/>
              </a:buClr>
              <a:buSzPct val="60000"/>
              <a:buFont typeface="Wingdings" pitchFamily="2" charset="2"/>
              <a:buNone/>
              <a:tabLst>
                <a:tab pos="228600" algn="l"/>
                <a:tab pos="1028700" algn="l"/>
              </a:tabLst>
            </a:pPr>
            <a:endParaRPr lang="en-US" sz="1800">
              <a:solidFill>
                <a:schemeClr val="tx2"/>
              </a:solidFill>
              <a:cs typeface="Times New Roman" pitchFamily="18" charset="0"/>
              <a:sym typeface="Symbol" pitchFamily="18" charset="2"/>
            </a:endParaRP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135" name="Rectangle 7"/>
          <p:cNvSpPr>
            <a:spLocks noGrp="1" noChangeArrowheads="1"/>
          </p:cNvSpPr>
          <p:nvPr>
            <p:ph type="title"/>
          </p:nvPr>
        </p:nvSpPr>
        <p:spPr/>
        <p:txBody>
          <a:bodyPr/>
          <a:lstStyle/>
          <a:p>
            <a:r>
              <a:rPr lang="en-US"/>
              <a:t>Database Concurrency Control</a:t>
            </a:r>
          </a:p>
        </p:txBody>
      </p:sp>
      <p:sp>
        <p:nvSpPr>
          <p:cNvPr id="688136" name="Rectangle 8"/>
          <p:cNvSpPr>
            <a:spLocks noGrp="1" noChangeArrowheads="1"/>
          </p:cNvSpPr>
          <p:nvPr>
            <p:ph idx="1"/>
          </p:nvPr>
        </p:nvSpPr>
        <p:spPr/>
        <p:txBody>
          <a:bodyPr/>
          <a:lstStyle/>
          <a:p>
            <a:pPr>
              <a:buFont typeface="Wingdings" pitchFamily="2" charset="2"/>
              <a:buNone/>
            </a:pPr>
            <a:r>
              <a:rPr lang="en-US" sz="2400">
                <a:cs typeface="Times New Roman" pitchFamily="18" charset="0"/>
              </a:rPr>
              <a:t>Two-Phase Locking Techniques: E</a:t>
            </a:r>
            <a:r>
              <a:rPr lang="en-US" sz="2400"/>
              <a:t>ssential components</a:t>
            </a:r>
          </a:p>
          <a:p>
            <a:pPr lvl="1"/>
            <a:r>
              <a:rPr lang="en-US" sz="2000">
                <a:cs typeface="Times New Roman" pitchFamily="18" charset="0"/>
              </a:rPr>
              <a:t>The following code performs the write lock operation:</a:t>
            </a:r>
          </a:p>
          <a:p>
            <a:pPr>
              <a:buFont typeface="Wingdings" pitchFamily="2" charset="2"/>
              <a:buNone/>
            </a:pPr>
            <a:r>
              <a:rPr lang="en-US" sz="2400">
                <a:cs typeface="Times New Roman" pitchFamily="18" charset="0"/>
              </a:rPr>
              <a:t>	</a:t>
            </a:r>
            <a:r>
              <a:rPr lang="en-US" sz="1600">
                <a:cs typeface="Times New Roman" pitchFamily="18" charset="0"/>
              </a:rPr>
              <a:t>B: if LOCK (X) </a:t>
            </a:r>
            <a:r>
              <a:rPr lang="en-US" sz="1600">
                <a:cs typeface="Times New Roman" pitchFamily="18" charset="0"/>
                <a:sym typeface="Symbol" pitchFamily="18" charset="2"/>
              </a:rPr>
              <a:t>= “</a:t>
            </a:r>
            <a:r>
              <a:rPr lang="en-US" sz="1600">
                <a:cs typeface="Times New Roman" pitchFamily="18" charset="0"/>
              </a:rPr>
              <a:t>unlocked” then</a:t>
            </a:r>
          </a:p>
          <a:p>
            <a:pPr lvl="1" algn="just">
              <a:buFontTx/>
              <a:buNone/>
            </a:pPr>
            <a:r>
              <a:rPr lang="en-US" sz="1800">
                <a:cs typeface="Times New Roman" pitchFamily="18" charset="0"/>
              </a:rPr>
              <a:t>begin LOCK (X) </a:t>
            </a:r>
            <a:r>
              <a:rPr lang="en-US" sz="1800">
                <a:cs typeface="Times New Roman" pitchFamily="18" charset="0"/>
                <a:sym typeface="Symbol" pitchFamily="18" charset="2"/>
              </a:rPr>
              <a:t></a:t>
            </a:r>
            <a:r>
              <a:rPr lang="en-US" sz="1800">
                <a:cs typeface="Times New Roman" pitchFamily="18" charset="0"/>
              </a:rPr>
              <a:t> “read-locked”;</a:t>
            </a:r>
            <a:endParaRPr lang="en-US" sz="1800">
              <a:cs typeface="Times New Roman" pitchFamily="18" charset="0"/>
              <a:sym typeface="Symbol" pitchFamily="18" charset="2"/>
            </a:endParaRPr>
          </a:p>
          <a:p>
            <a:pPr lvl="1" algn="just">
              <a:buFontTx/>
              <a:buNone/>
            </a:pPr>
            <a:r>
              <a:rPr lang="en-US" sz="1800">
                <a:cs typeface="Times New Roman" pitchFamily="18" charset="0"/>
                <a:sym typeface="Symbol" pitchFamily="18" charset="2"/>
              </a:rPr>
              <a:t>	no_of_reads (X)  1;</a:t>
            </a:r>
          </a:p>
          <a:p>
            <a:pPr lvl="1" algn="just">
              <a:buFontTx/>
              <a:buNone/>
            </a:pPr>
            <a:r>
              <a:rPr lang="en-US" sz="1800">
                <a:cs typeface="Times New Roman" pitchFamily="18" charset="0"/>
                <a:sym typeface="Symbol" pitchFamily="18" charset="2"/>
              </a:rPr>
              <a:t>end</a:t>
            </a:r>
          </a:p>
          <a:p>
            <a:pPr lvl="1" algn="just">
              <a:buFontTx/>
              <a:buNone/>
            </a:pPr>
            <a:r>
              <a:rPr lang="en-US" sz="1800">
                <a:cs typeface="Times New Roman" pitchFamily="18" charset="0"/>
                <a:sym typeface="Symbol" pitchFamily="18" charset="2"/>
              </a:rPr>
              <a:t>else if </a:t>
            </a:r>
            <a:r>
              <a:rPr lang="en-US" sz="1800">
                <a:cs typeface="Times New Roman" pitchFamily="18" charset="0"/>
              </a:rPr>
              <a:t>LOCK (X) </a:t>
            </a:r>
            <a:r>
              <a:rPr lang="en-US" sz="1800">
                <a:cs typeface="Times New Roman" pitchFamily="18" charset="0"/>
                <a:sym typeface="Symbol" pitchFamily="18" charset="2"/>
              </a:rPr>
              <a:t></a:t>
            </a:r>
            <a:r>
              <a:rPr lang="en-US" sz="1800">
                <a:cs typeface="Times New Roman" pitchFamily="18" charset="0"/>
              </a:rPr>
              <a:t> “read-locked” then</a:t>
            </a:r>
          </a:p>
          <a:p>
            <a:pPr lvl="1" algn="just">
              <a:buFontTx/>
              <a:buNone/>
            </a:pPr>
            <a:r>
              <a:rPr lang="en-US" sz="1800">
                <a:cs typeface="Times New Roman" pitchFamily="18" charset="0"/>
              </a:rPr>
              <a:t>	      </a:t>
            </a:r>
            <a:r>
              <a:rPr lang="en-US" sz="1800">
                <a:cs typeface="Times New Roman" pitchFamily="18" charset="0"/>
                <a:sym typeface="Symbol" pitchFamily="18" charset="2"/>
              </a:rPr>
              <a:t>no_of_reads (X)  no_of_reads (X) +1</a:t>
            </a:r>
          </a:p>
          <a:p>
            <a:pPr lvl="1" algn="just">
              <a:buFontTx/>
              <a:buNone/>
            </a:pPr>
            <a:r>
              <a:rPr lang="en-US" sz="1800">
                <a:cs typeface="Times New Roman" pitchFamily="18" charset="0"/>
                <a:sym typeface="Symbol" pitchFamily="18" charset="2"/>
              </a:rPr>
              <a:t>	  else begin wait (until LOCK (X) = “unlocked” and</a:t>
            </a:r>
          </a:p>
          <a:p>
            <a:pPr lvl="1" algn="just">
              <a:buFontTx/>
              <a:buNone/>
            </a:pPr>
            <a:r>
              <a:rPr lang="en-US" sz="1800">
                <a:cs typeface="Times New Roman" pitchFamily="18" charset="0"/>
                <a:sym typeface="Symbol" pitchFamily="18" charset="2"/>
              </a:rPr>
              <a:t>		   the lock manager wakes up the transaction);</a:t>
            </a:r>
          </a:p>
          <a:p>
            <a:pPr lvl="1" algn="just">
              <a:buFontTx/>
              <a:buNone/>
            </a:pPr>
            <a:r>
              <a:rPr lang="en-US" sz="1800">
                <a:cs typeface="Times New Roman" pitchFamily="18" charset="0"/>
                <a:sym typeface="Symbol" pitchFamily="18" charset="2"/>
              </a:rPr>
              <a:t>		   go to B</a:t>
            </a:r>
          </a:p>
          <a:p>
            <a:pPr lvl="1" algn="just">
              <a:buFontTx/>
              <a:buNone/>
            </a:pPr>
            <a:r>
              <a:rPr lang="en-US" sz="1800">
                <a:cs typeface="Times New Roman" pitchFamily="18" charset="0"/>
                <a:sym typeface="Symbol" pitchFamily="18" charset="2"/>
              </a:rPr>
              <a:t>		end;</a:t>
            </a:r>
            <a:endParaRPr lang="en-US" sz="2200"/>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0183" name="Rectangle 7"/>
          <p:cNvSpPr>
            <a:spLocks noGrp="1" noChangeArrowheads="1"/>
          </p:cNvSpPr>
          <p:nvPr>
            <p:ph type="title"/>
          </p:nvPr>
        </p:nvSpPr>
        <p:spPr/>
        <p:txBody>
          <a:bodyPr/>
          <a:lstStyle/>
          <a:p>
            <a:r>
              <a:rPr lang="en-US"/>
              <a:t>Database Concurrency Control</a:t>
            </a:r>
          </a:p>
        </p:txBody>
      </p:sp>
      <p:sp>
        <p:nvSpPr>
          <p:cNvPr id="690184" name="Rectangle 8"/>
          <p:cNvSpPr>
            <a:spLocks noGrp="1" noChangeArrowheads="1"/>
          </p:cNvSpPr>
          <p:nvPr>
            <p:ph idx="1"/>
          </p:nvPr>
        </p:nvSpPr>
        <p:spPr/>
        <p:txBody>
          <a:bodyPr>
            <a:normAutofit lnSpcReduction="10000"/>
          </a:bodyPr>
          <a:lstStyle/>
          <a:p>
            <a:pPr>
              <a:lnSpc>
                <a:spcPct val="80000"/>
              </a:lnSpc>
              <a:buFont typeface="Wingdings" pitchFamily="2" charset="2"/>
              <a:buNone/>
            </a:pPr>
            <a:r>
              <a:rPr lang="en-US" sz="2400">
                <a:cs typeface="Times New Roman" pitchFamily="18" charset="0"/>
              </a:rPr>
              <a:t>Two-Phase Locking Techniques: E</a:t>
            </a:r>
            <a:r>
              <a:rPr lang="en-US" sz="2400"/>
              <a:t>ssential components</a:t>
            </a:r>
          </a:p>
          <a:p>
            <a:pPr lvl="1">
              <a:lnSpc>
                <a:spcPct val="80000"/>
              </a:lnSpc>
            </a:pPr>
            <a:r>
              <a:rPr lang="en-US" sz="2000">
                <a:cs typeface="Times New Roman" pitchFamily="18" charset="0"/>
              </a:rPr>
              <a:t>The following code performs the unlock operation:</a:t>
            </a:r>
          </a:p>
          <a:p>
            <a:pPr>
              <a:lnSpc>
                <a:spcPct val="95000"/>
              </a:lnSpc>
              <a:spcBef>
                <a:spcPct val="10000"/>
              </a:spcBef>
              <a:buFont typeface="Wingdings" pitchFamily="2" charset="2"/>
              <a:buNone/>
            </a:pPr>
            <a:r>
              <a:rPr lang="en-US" sz="2400">
                <a:cs typeface="Times New Roman" pitchFamily="18" charset="0"/>
              </a:rPr>
              <a:t>	</a:t>
            </a:r>
            <a:r>
              <a:rPr lang="en-US" sz="1600">
                <a:cs typeface="Times New Roman" pitchFamily="18" charset="0"/>
              </a:rPr>
              <a:t>if LOCK (X) </a:t>
            </a:r>
            <a:r>
              <a:rPr lang="en-US" sz="1600">
                <a:cs typeface="Times New Roman" pitchFamily="18" charset="0"/>
                <a:sym typeface="Symbol" pitchFamily="18" charset="2"/>
              </a:rPr>
              <a:t>= “</a:t>
            </a:r>
            <a:r>
              <a:rPr lang="en-US" sz="1600">
                <a:cs typeface="Times New Roman" pitchFamily="18" charset="0"/>
              </a:rPr>
              <a:t>write-locked” then</a:t>
            </a:r>
          </a:p>
          <a:p>
            <a:pPr lvl="1" algn="just">
              <a:lnSpc>
                <a:spcPct val="95000"/>
              </a:lnSpc>
              <a:spcBef>
                <a:spcPct val="10000"/>
              </a:spcBef>
              <a:buFontTx/>
              <a:buNone/>
            </a:pPr>
            <a:r>
              <a:rPr lang="en-US" sz="1800">
                <a:cs typeface="Times New Roman" pitchFamily="18" charset="0"/>
              </a:rPr>
              <a:t>begin LOCK (X) </a:t>
            </a:r>
            <a:r>
              <a:rPr lang="en-US" sz="1800">
                <a:cs typeface="Times New Roman" pitchFamily="18" charset="0"/>
                <a:sym typeface="Symbol" pitchFamily="18" charset="2"/>
              </a:rPr>
              <a:t></a:t>
            </a:r>
            <a:r>
              <a:rPr lang="en-US" sz="1800">
                <a:cs typeface="Times New Roman" pitchFamily="18" charset="0"/>
              </a:rPr>
              <a:t> “unlocked”;</a:t>
            </a:r>
            <a:endParaRPr lang="en-US" sz="1800">
              <a:cs typeface="Times New Roman" pitchFamily="18" charset="0"/>
              <a:sym typeface="Symbol" pitchFamily="18" charset="2"/>
            </a:endParaRPr>
          </a:p>
          <a:p>
            <a:pPr lvl="1" algn="just">
              <a:lnSpc>
                <a:spcPct val="95000"/>
              </a:lnSpc>
              <a:spcBef>
                <a:spcPct val="10000"/>
              </a:spcBef>
              <a:buFontTx/>
              <a:buNone/>
            </a:pPr>
            <a:r>
              <a:rPr lang="en-US" sz="1800">
                <a:cs typeface="Times New Roman" pitchFamily="18" charset="0"/>
                <a:sym typeface="Symbol" pitchFamily="18" charset="2"/>
              </a:rPr>
              <a:t>	 wakes up one of the transactions, if any</a:t>
            </a:r>
          </a:p>
          <a:p>
            <a:pPr lvl="1" algn="just">
              <a:lnSpc>
                <a:spcPct val="95000"/>
              </a:lnSpc>
              <a:spcBef>
                <a:spcPct val="10000"/>
              </a:spcBef>
              <a:buFontTx/>
              <a:buNone/>
            </a:pPr>
            <a:r>
              <a:rPr lang="en-US" sz="1800">
                <a:cs typeface="Times New Roman" pitchFamily="18" charset="0"/>
                <a:sym typeface="Symbol" pitchFamily="18" charset="2"/>
              </a:rPr>
              <a:t>end</a:t>
            </a:r>
          </a:p>
          <a:p>
            <a:pPr lvl="1" algn="just">
              <a:lnSpc>
                <a:spcPct val="95000"/>
              </a:lnSpc>
              <a:spcBef>
                <a:spcPct val="10000"/>
              </a:spcBef>
              <a:buFontTx/>
              <a:buNone/>
            </a:pPr>
            <a:r>
              <a:rPr lang="en-US" sz="1800">
                <a:cs typeface="Times New Roman" pitchFamily="18" charset="0"/>
                <a:sym typeface="Symbol" pitchFamily="18" charset="2"/>
              </a:rPr>
              <a:t>else if </a:t>
            </a:r>
            <a:r>
              <a:rPr lang="en-US" sz="1800">
                <a:cs typeface="Times New Roman" pitchFamily="18" charset="0"/>
              </a:rPr>
              <a:t>LOCK (X) </a:t>
            </a:r>
            <a:r>
              <a:rPr lang="en-US" sz="1800">
                <a:cs typeface="Times New Roman" pitchFamily="18" charset="0"/>
                <a:sym typeface="Symbol" pitchFamily="18" charset="2"/>
              </a:rPr>
              <a:t></a:t>
            </a:r>
            <a:r>
              <a:rPr lang="en-US" sz="1800">
                <a:cs typeface="Times New Roman" pitchFamily="18" charset="0"/>
              </a:rPr>
              <a:t> “read-locked” then</a:t>
            </a:r>
          </a:p>
          <a:p>
            <a:pPr lvl="1" algn="just">
              <a:lnSpc>
                <a:spcPct val="95000"/>
              </a:lnSpc>
              <a:spcBef>
                <a:spcPct val="10000"/>
              </a:spcBef>
              <a:buFontTx/>
              <a:buNone/>
            </a:pPr>
            <a:r>
              <a:rPr lang="en-US" sz="1800">
                <a:cs typeface="Times New Roman" pitchFamily="18" charset="0"/>
              </a:rPr>
              <a:t>	begin</a:t>
            </a:r>
          </a:p>
          <a:p>
            <a:pPr lvl="1" algn="just">
              <a:lnSpc>
                <a:spcPct val="95000"/>
              </a:lnSpc>
              <a:spcBef>
                <a:spcPct val="10000"/>
              </a:spcBef>
              <a:buFontTx/>
              <a:buNone/>
            </a:pPr>
            <a:r>
              <a:rPr lang="en-US" sz="1800">
                <a:cs typeface="Times New Roman" pitchFamily="18" charset="0"/>
              </a:rPr>
              <a:t>	      </a:t>
            </a:r>
            <a:r>
              <a:rPr lang="en-US" sz="1800">
                <a:cs typeface="Times New Roman" pitchFamily="18" charset="0"/>
                <a:sym typeface="Symbol" pitchFamily="18" charset="2"/>
              </a:rPr>
              <a:t>no_of_reads (X)  no_of_reads (X) -1</a:t>
            </a:r>
          </a:p>
          <a:p>
            <a:pPr lvl="1" algn="just">
              <a:lnSpc>
                <a:spcPct val="95000"/>
              </a:lnSpc>
              <a:spcBef>
                <a:spcPct val="10000"/>
              </a:spcBef>
              <a:buFontTx/>
              <a:buNone/>
            </a:pPr>
            <a:r>
              <a:rPr lang="en-US" sz="1800">
                <a:cs typeface="Times New Roman" pitchFamily="18" charset="0"/>
                <a:sym typeface="Symbol" pitchFamily="18" charset="2"/>
              </a:rPr>
              <a:t>	      if  no_of_reads (X) = 0 then 		  </a:t>
            </a:r>
          </a:p>
          <a:p>
            <a:pPr lvl="1" algn="just">
              <a:lnSpc>
                <a:spcPct val="95000"/>
              </a:lnSpc>
              <a:spcBef>
                <a:spcPct val="10000"/>
              </a:spcBef>
              <a:buFontTx/>
              <a:buNone/>
            </a:pPr>
            <a:r>
              <a:rPr lang="en-US" sz="1800">
                <a:cs typeface="Times New Roman" pitchFamily="18" charset="0"/>
                <a:sym typeface="Symbol" pitchFamily="18" charset="2"/>
              </a:rPr>
              <a:t>	      begin</a:t>
            </a:r>
          </a:p>
          <a:p>
            <a:pPr lvl="1" algn="just">
              <a:lnSpc>
                <a:spcPct val="95000"/>
              </a:lnSpc>
              <a:spcBef>
                <a:spcPct val="10000"/>
              </a:spcBef>
              <a:buFontTx/>
              <a:buNone/>
            </a:pPr>
            <a:r>
              <a:rPr lang="en-US" sz="1800">
                <a:cs typeface="Times New Roman" pitchFamily="18" charset="0"/>
                <a:sym typeface="Symbol" pitchFamily="18" charset="2"/>
              </a:rPr>
              <a:t>		 </a:t>
            </a:r>
            <a:r>
              <a:rPr lang="en-US" sz="1800">
                <a:cs typeface="Times New Roman" pitchFamily="18" charset="0"/>
              </a:rPr>
              <a:t>LOCK (X) = “unlocked”;</a:t>
            </a:r>
          </a:p>
          <a:p>
            <a:pPr lvl="1" algn="just">
              <a:lnSpc>
                <a:spcPct val="95000"/>
              </a:lnSpc>
              <a:spcBef>
                <a:spcPct val="10000"/>
              </a:spcBef>
              <a:buFontTx/>
              <a:buNone/>
            </a:pPr>
            <a:r>
              <a:rPr lang="en-US" sz="1800">
                <a:cs typeface="Times New Roman" pitchFamily="18" charset="0"/>
                <a:sym typeface="Symbol" pitchFamily="18" charset="2"/>
              </a:rPr>
              <a:t>		wake up one of the transactions, if any</a:t>
            </a:r>
          </a:p>
          <a:p>
            <a:pPr lvl="1" algn="just">
              <a:lnSpc>
                <a:spcPct val="95000"/>
              </a:lnSpc>
              <a:spcBef>
                <a:spcPct val="10000"/>
              </a:spcBef>
              <a:buFontTx/>
              <a:buNone/>
            </a:pPr>
            <a:r>
              <a:rPr lang="en-US" sz="1800">
                <a:cs typeface="Times New Roman" pitchFamily="18" charset="0"/>
                <a:sym typeface="Symbol" pitchFamily="18" charset="2"/>
              </a:rPr>
              <a:t>	      end</a:t>
            </a:r>
          </a:p>
          <a:p>
            <a:pPr lvl="1" algn="just">
              <a:lnSpc>
                <a:spcPct val="95000"/>
              </a:lnSpc>
              <a:spcBef>
                <a:spcPct val="10000"/>
              </a:spcBef>
              <a:buFontTx/>
              <a:buNone/>
            </a:pPr>
            <a:r>
              <a:rPr lang="en-US" sz="1800">
                <a:cs typeface="Times New Roman" pitchFamily="18" charset="0"/>
                <a:sym typeface="Symbol" pitchFamily="18" charset="2"/>
              </a:rPr>
              <a:t>	end;</a:t>
            </a: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31" name="Rectangle 7"/>
          <p:cNvSpPr>
            <a:spLocks noGrp="1" noChangeArrowheads="1"/>
          </p:cNvSpPr>
          <p:nvPr>
            <p:ph type="title"/>
          </p:nvPr>
        </p:nvSpPr>
        <p:spPr/>
        <p:txBody>
          <a:bodyPr/>
          <a:lstStyle/>
          <a:p>
            <a:r>
              <a:rPr lang="en-US"/>
              <a:t>Database Concurrency Control</a:t>
            </a:r>
          </a:p>
        </p:txBody>
      </p:sp>
      <p:sp>
        <p:nvSpPr>
          <p:cNvPr id="692232" name="Rectangle 8"/>
          <p:cNvSpPr>
            <a:spLocks noGrp="1" noChangeArrowheads="1"/>
          </p:cNvSpPr>
          <p:nvPr>
            <p:ph idx="1"/>
          </p:nvPr>
        </p:nvSpPr>
        <p:spPr/>
        <p:txBody>
          <a:bodyPr/>
          <a:lstStyle/>
          <a:p>
            <a:pPr>
              <a:buFont typeface="Wingdings" pitchFamily="2" charset="2"/>
              <a:buNone/>
            </a:pPr>
            <a:r>
              <a:rPr lang="en-US" sz="2400">
                <a:cs typeface="Times New Roman" pitchFamily="18" charset="0"/>
              </a:rPr>
              <a:t>Two-Phase Locking Techniques: E</a:t>
            </a:r>
            <a:r>
              <a:rPr lang="en-US" sz="2400"/>
              <a:t>ssential components</a:t>
            </a:r>
            <a:endParaRPr lang="en-US" sz="2400">
              <a:cs typeface="Times New Roman" pitchFamily="18" charset="0"/>
            </a:endParaRPr>
          </a:p>
          <a:p>
            <a:r>
              <a:rPr lang="en-US" sz="2000">
                <a:cs typeface="Times New Roman" pitchFamily="18" charset="0"/>
              </a:rPr>
              <a:t>Lock conversion</a:t>
            </a:r>
          </a:p>
          <a:p>
            <a:pPr lvl="1"/>
            <a:r>
              <a:rPr lang="en-US" sz="2000">
                <a:cs typeface="Times New Roman" pitchFamily="18" charset="0"/>
              </a:rPr>
              <a:t>Lock upgrade: existing read lock to write lock</a:t>
            </a:r>
          </a:p>
          <a:p>
            <a:pPr>
              <a:lnSpc>
                <a:spcPct val="95000"/>
              </a:lnSpc>
              <a:spcBef>
                <a:spcPct val="10000"/>
              </a:spcBef>
              <a:buFont typeface="Wingdings" pitchFamily="2" charset="2"/>
              <a:buNone/>
            </a:pPr>
            <a:r>
              <a:rPr lang="en-US" sz="2400">
                <a:cs typeface="Times New Roman" pitchFamily="18" charset="0"/>
              </a:rPr>
              <a:t>		</a:t>
            </a:r>
            <a:r>
              <a:rPr lang="en-US" sz="1800">
                <a:solidFill>
                  <a:srgbClr val="800000"/>
                </a:solidFill>
                <a:cs typeface="Times New Roman" pitchFamily="18" charset="0"/>
              </a:rPr>
              <a:t>if Ti has a read-lock (X) </a:t>
            </a:r>
            <a:r>
              <a:rPr lang="en-US" sz="1800">
                <a:solidFill>
                  <a:srgbClr val="800000"/>
                </a:solidFill>
                <a:cs typeface="Times New Roman" pitchFamily="18" charset="0"/>
                <a:sym typeface="Symbol" pitchFamily="18" charset="2"/>
              </a:rPr>
              <a:t>and Tj has no read-lock (X) (i  j) then</a:t>
            </a:r>
            <a:endParaRPr lang="en-US" sz="1800">
              <a:solidFill>
                <a:srgbClr val="800000"/>
              </a:solidFill>
              <a:cs typeface="Times New Roman" pitchFamily="18" charset="0"/>
            </a:endParaRPr>
          </a:p>
          <a:p>
            <a:pPr lvl="1" algn="just">
              <a:lnSpc>
                <a:spcPct val="95000"/>
              </a:lnSpc>
              <a:spcBef>
                <a:spcPct val="10000"/>
              </a:spcBef>
              <a:buFontTx/>
              <a:buNone/>
            </a:pPr>
            <a:r>
              <a:rPr lang="en-US" sz="1800">
                <a:cs typeface="Times New Roman" pitchFamily="18" charset="0"/>
              </a:rPr>
              <a:t>	    convert read-lock (X) to write-lock (X)</a:t>
            </a:r>
            <a:endParaRPr lang="en-US" sz="1800">
              <a:cs typeface="Times New Roman" pitchFamily="18" charset="0"/>
              <a:sym typeface="Symbol" pitchFamily="18" charset="2"/>
            </a:endParaRPr>
          </a:p>
          <a:p>
            <a:pPr lvl="1" algn="just">
              <a:lnSpc>
                <a:spcPct val="95000"/>
              </a:lnSpc>
              <a:spcBef>
                <a:spcPct val="10000"/>
              </a:spcBef>
              <a:buFontTx/>
              <a:buNone/>
            </a:pPr>
            <a:r>
              <a:rPr lang="en-US" sz="1800">
                <a:cs typeface="Times New Roman" pitchFamily="18" charset="0"/>
                <a:sym typeface="Symbol" pitchFamily="18" charset="2"/>
              </a:rPr>
              <a:t>    		else</a:t>
            </a:r>
            <a:endParaRPr lang="en-US" sz="1800">
              <a:cs typeface="Times New Roman" pitchFamily="18" charset="0"/>
            </a:endParaRPr>
          </a:p>
          <a:p>
            <a:pPr lvl="1" algn="just">
              <a:lnSpc>
                <a:spcPct val="95000"/>
              </a:lnSpc>
              <a:spcBef>
                <a:spcPct val="10000"/>
              </a:spcBef>
              <a:buFontTx/>
              <a:buNone/>
            </a:pPr>
            <a:r>
              <a:rPr lang="en-US" sz="1800">
                <a:cs typeface="Times New Roman" pitchFamily="18" charset="0"/>
                <a:sym typeface="Symbol" pitchFamily="18" charset="2"/>
              </a:rPr>
              <a:t>	    force Ti to wait until Tj unlocks X</a:t>
            </a:r>
          </a:p>
          <a:p>
            <a:pPr lvl="1"/>
            <a:endParaRPr lang="en-US" sz="2000">
              <a:cs typeface="Times New Roman" pitchFamily="18" charset="0"/>
            </a:endParaRPr>
          </a:p>
          <a:p>
            <a:pPr lvl="1"/>
            <a:r>
              <a:rPr lang="en-US" sz="2000">
                <a:cs typeface="Times New Roman" pitchFamily="18" charset="0"/>
              </a:rPr>
              <a:t>Lock downgrade: existing write lock to read lock</a:t>
            </a:r>
          </a:p>
          <a:p>
            <a:pPr lvl="1">
              <a:buFont typeface="Wingdings" pitchFamily="2" charset="2"/>
              <a:buNone/>
            </a:pPr>
            <a:r>
              <a:rPr lang="en-US" sz="1800">
                <a:cs typeface="Times New Roman" pitchFamily="18" charset="0"/>
              </a:rPr>
              <a:t>		Ti has a write-lock (X)    (*no transaction can have any lock on X*)</a:t>
            </a:r>
          </a:p>
          <a:p>
            <a:pPr lvl="1">
              <a:buFont typeface="Wingdings" pitchFamily="2" charset="2"/>
              <a:buNone/>
            </a:pPr>
            <a:r>
              <a:rPr lang="en-US" sz="1800">
                <a:cs typeface="Times New Roman" pitchFamily="18" charset="0"/>
              </a:rPr>
              <a:t>		convert write-lock (X) to read-lock (X)</a:t>
            </a:r>
            <a:endParaRPr lang="en-US" sz="1800">
              <a:cs typeface="Times New Roman" pitchFamily="18" charset="0"/>
              <a:sym typeface="Symbol" pitchFamily="18" charset="2"/>
            </a:endParaRPr>
          </a:p>
          <a:p>
            <a:pPr lvl="1" algn="just">
              <a:lnSpc>
                <a:spcPct val="95000"/>
              </a:lnSpc>
              <a:spcBef>
                <a:spcPct val="10000"/>
              </a:spcBef>
              <a:buFontTx/>
              <a:buNone/>
            </a:pPr>
            <a:r>
              <a:rPr lang="en-US" sz="1800">
                <a:cs typeface="Times New Roman" pitchFamily="18" charset="0"/>
                <a:sym typeface="Symbol" pitchFamily="18" charset="2"/>
              </a:rPr>
              <a:t>    </a:t>
            </a:r>
            <a:endParaRPr lang="en-US" sz="1800">
              <a:cs typeface="Times New Roman" pitchFamily="18" charset="0"/>
            </a:endParaRP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9" name="Rectangle 7"/>
          <p:cNvSpPr>
            <a:spLocks noGrp="1" noChangeArrowheads="1"/>
          </p:cNvSpPr>
          <p:nvPr>
            <p:ph type="title"/>
          </p:nvPr>
        </p:nvSpPr>
        <p:spPr/>
        <p:txBody>
          <a:bodyPr/>
          <a:lstStyle/>
          <a:p>
            <a:r>
              <a:rPr lang="en-US"/>
              <a:t>Database Concurrency Control</a:t>
            </a:r>
          </a:p>
        </p:txBody>
      </p:sp>
      <p:sp>
        <p:nvSpPr>
          <p:cNvPr id="694280" name="Rectangle 8"/>
          <p:cNvSpPr>
            <a:spLocks noGrp="1" noChangeArrowheads="1"/>
          </p:cNvSpPr>
          <p:nvPr>
            <p:ph idx="1"/>
          </p:nvPr>
        </p:nvSpPr>
        <p:spPr/>
        <p:txBody>
          <a:bodyPr/>
          <a:lstStyle/>
          <a:p>
            <a:pPr>
              <a:spcBef>
                <a:spcPct val="0"/>
              </a:spcBef>
              <a:buFont typeface="Wingdings" pitchFamily="2" charset="2"/>
              <a:buNone/>
            </a:pPr>
            <a:r>
              <a:rPr lang="en-US" sz="2000">
                <a:cs typeface="Times New Roman" pitchFamily="18" charset="0"/>
              </a:rPr>
              <a:t>Two-Phase Locking Techniques: The algorithm</a:t>
            </a:r>
          </a:p>
          <a:p>
            <a:pPr>
              <a:spcBef>
                <a:spcPct val="0"/>
              </a:spcBef>
            </a:pPr>
            <a:r>
              <a:rPr lang="en-US" sz="2000">
                <a:cs typeface="Times New Roman" pitchFamily="18" charset="0"/>
              </a:rPr>
              <a:t>Two Phases:</a:t>
            </a:r>
          </a:p>
          <a:p>
            <a:pPr lvl="1">
              <a:spcBef>
                <a:spcPct val="0"/>
              </a:spcBef>
            </a:pPr>
            <a:r>
              <a:rPr lang="en-US" sz="2000">
                <a:cs typeface="Times New Roman" pitchFamily="18" charset="0"/>
              </a:rPr>
              <a:t>(a) Locking (Growing)</a:t>
            </a:r>
          </a:p>
          <a:p>
            <a:pPr lvl="1">
              <a:spcBef>
                <a:spcPct val="0"/>
              </a:spcBef>
            </a:pPr>
            <a:r>
              <a:rPr lang="en-US" sz="2000">
                <a:cs typeface="Times New Roman" pitchFamily="18" charset="0"/>
              </a:rPr>
              <a:t>(b) Unlocking (Shrinking).</a:t>
            </a:r>
          </a:p>
          <a:p>
            <a:pPr algn="just">
              <a:spcBef>
                <a:spcPct val="0"/>
              </a:spcBef>
            </a:pPr>
            <a:r>
              <a:rPr lang="en-US" sz="2000" b="1">
                <a:cs typeface="Times New Roman" pitchFamily="18" charset="0"/>
              </a:rPr>
              <a:t>Locking (Growing) Phase:</a:t>
            </a:r>
          </a:p>
          <a:p>
            <a:pPr lvl="1" algn="just">
              <a:spcBef>
                <a:spcPct val="0"/>
              </a:spcBef>
            </a:pPr>
            <a:r>
              <a:rPr lang="en-US" sz="2000">
                <a:cs typeface="Times New Roman" pitchFamily="18" charset="0"/>
              </a:rPr>
              <a:t>A transaction applies locks (read or write) on desired data items one at a time.</a:t>
            </a:r>
          </a:p>
          <a:p>
            <a:pPr algn="just">
              <a:spcBef>
                <a:spcPct val="0"/>
              </a:spcBef>
            </a:pPr>
            <a:r>
              <a:rPr lang="en-US" sz="2000" b="1">
                <a:cs typeface="Times New Roman" pitchFamily="18" charset="0"/>
              </a:rPr>
              <a:t>Unlocking (Shrinking) Phase:</a:t>
            </a:r>
          </a:p>
          <a:p>
            <a:pPr lvl="1" algn="just">
              <a:spcBef>
                <a:spcPct val="0"/>
              </a:spcBef>
            </a:pPr>
            <a:r>
              <a:rPr lang="en-US" sz="2000">
                <a:cs typeface="Times New Roman" pitchFamily="18" charset="0"/>
              </a:rPr>
              <a:t>A transaction unlocks its locked data items one at a time.</a:t>
            </a:r>
          </a:p>
          <a:p>
            <a:pPr algn="just">
              <a:spcBef>
                <a:spcPct val="0"/>
              </a:spcBef>
            </a:pPr>
            <a:r>
              <a:rPr lang="en-US" sz="2000" b="1">
                <a:cs typeface="Times New Roman" pitchFamily="18" charset="0"/>
              </a:rPr>
              <a:t>Requirement:</a:t>
            </a:r>
          </a:p>
          <a:p>
            <a:pPr lvl="1" algn="just">
              <a:spcBef>
                <a:spcPct val="0"/>
              </a:spcBef>
            </a:pPr>
            <a:r>
              <a:rPr lang="en-US" sz="2000">
                <a:cs typeface="Times New Roman" pitchFamily="18" charset="0"/>
              </a:rPr>
              <a:t>For a transaction these two phases must be mutually exclusively, that is, during locking phase unlocking phase must not start and during unlocking phase locking phase must not begin.</a:t>
            </a:r>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694276" name="Rectangle 4"/>
          <p:cNvSpPr>
            <a:spLocks noChangeArrowheads="1"/>
          </p:cNvSpPr>
          <p:nvPr/>
        </p:nvSpPr>
        <p:spPr bwMode="auto">
          <a:xfrm>
            <a:off x="685800" y="1266825"/>
            <a:ext cx="7772400" cy="4953000"/>
          </a:xfrm>
          <a:prstGeom prst="rect">
            <a:avLst/>
          </a:prstGeom>
          <a:noFill/>
          <a:ln w="9525">
            <a:noFill/>
            <a:miter lim="800000"/>
            <a:headEnd/>
            <a:tailEnd/>
          </a:ln>
          <a:effectLst/>
        </p:spPr>
        <p:txBody>
          <a:bodyPr/>
          <a:lstStyle/>
          <a:p>
            <a:pPr marL="7581900" lvl="1" algn="just">
              <a:lnSpc>
                <a:spcPct val="95000"/>
              </a:lnSpc>
              <a:spcBef>
                <a:spcPct val="10000"/>
              </a:spcBef>
              <a:buClr>
                <a:schemeClr val="tx2"/>
              </a:buClr>
              <a:buSzPct val="55000"/>
            </a:pPr>
            <a:r>
              <a:rPr lang="en-US" sz="1800">
                <a:solidFill>
                  <a:srgbClr val="800000"/>
                </a:solidFill>
                <a:cs typeface="Times New Roman" pitchFamily="18" charset="0"/>
                <a:sym typeface="Symbol" pitchFamily="18" charset="2"/>
              </a:rPr>
              <a:t>    </a:t>
            </a:r>
            <a:endParaRPr lang="en-US" sz="2200" b="1">
              <a:solidFill>
                <a:srgbClr val="800000"/>
              </a:solidFill>
              <a:cs typeface="Times New Roman" pitchFamily="18" charset="0"/>
              <a:sym typeface="Symbol" pitchFamily="18" charset="2"/>
            </a:endParaRPr>
          </a:p>
          <a:p>
            <a:pPr marL="7581900" lvl="1" algn="just">
              <a:lnSpc>
                <a:spcPct val="95000"/>
              </a:lnSpc>
              <a:spcBef>
                <a:spcPct val="10000"/>
              </a:spcBef>
              <a:buClr>
                <a:schemeClr val="tx2"/>
              </a:buClr>
              <a:buSzPct val="55000"/>
            </a:pPr>
            <a:r>
              <a:rPr lang="en-US" sz="1800">
                <a:solidFill>
                  <a:srgbClr val="800000"/>
                </a:solidFill>
                <a:cs typeface="Times New Roman" pitchFamily="18" charset="0"/>
                <a:sym typeface="Symbol" pitchFamily="18" charset="2"/>
              </a:rPr>
              <a:t>	</a:t>
            </a: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1" name="Rectangle 11"/>
          <p:cNvSpPr>
            <a:spLocks noGrp="1" noChangeArrowheads="1"/>
          </p:cNvSpPr>
          <p:nvPr>
            <p:ph type="title"/>
          </p:nvPr>
        </p:nvSpPr>
        <p:spPr/>
        <p:txBody>
          <a:bodyPr/>
          <a:lstStyle/>
          <a:p>
            <a:r>
              <a:rPr lang="en-US"/>
              <a:t>Database Concurrency Control</a:t>
            </a:r>
          </a:p>
        </p:txBody>
      </p:sp>
      <p:sp>
        <p:nvSpPr>
          <p:cNvPr id="696332" name="Rectangle 12"/>
          <p:cNvSpPr>
            <a:spLocks noGrp="1" noChangeArrowheads="1"/>
          </p:cNvSpPr>
          <p:nvPr>
            <p:ph idx="1"/>
          </p:nvPr>
        </p:nvSpPr>
        <p:spPr/>
        <p:txBody>
          <a:bodyPr/>
          <a:lstStyle/>
          <a:p>
            <a:pPr>
              <a:buFont typeface="Wingdings" pitchFamily="2" charset="2"/>
              <a:buNone/>
            </a:pPr>
            <a:r>
              <a:rPr lang="en-US" sz="2400">
                <a:cs typeface="Times New Roman" pitchFamily="18" charset="0"/>
              </a:rPr>
              <a:t>Two-Phase Locking Techniques: The algorithm</a:t>
            </a:r>
          </a:p>
          <a:p>
            <a:pPr>
              <a:spcBef>
                <a:spcPct val="50000"/>
              </a:spcBef>
              <a:buFont typeface="Wingdings" pitchFamily="2" charset="2"/>
              <a:buNone/>
            </a:pPr>
            <a:r>
              <a:rPr lang="en-US" sz="1800">
                <a:cs typeface="Times New Roman" pitchFamily="18" charset="0"/>
              </a:rPr>
              <a:t>	</a:t>
            </a:r>
          </a:p>
          <a:p>
            <a:pPr>
              <a:spcBef>
                <a:spcPct val="50000"/>
              </a:spcBef>
              <a:buFont typeface="Wingdings" pitchFamily="2" charset="2"/>
              <a:buNone/>
            </a:pPr>
            <a:r>
              <a:rPr lang="en-US" sz="1800" b="1">
                <a:cs typeface="Times New Roman" pitchFamily="18" charset="0"/>
              </a:rPr>
              <a:t>	</a:t>
            </a:r>
            <a:r>
              <a:rPr lang="en-US" sz="1800" b="1" u="sng">
                <a:cs typeface="Times New Roman" pitchFamily="18" charset="0"/>
              </a:rPr>
              <a:t>T1</a:t>
            </a:r>
            <a:r>
              <a:rPr lang="en-US" sz="1800" b="1">
                <a:cs typeface="Times New Roman" pitchFamily="18" charset="0"/>
              </a:rPr>
              <a:t>			</a:t>
            </a:r>
            <a:r>
              <a:rPr lang="en-US" sz="1800" b="1" u="sng">
                <a:cs typeface="Times New Roman" pitchFamily="18" charset="0"/>
              </a:rPr>
              <a:t>T2</a:t>
            </a:r>
            <a:r>
              <a:rPr lang="en-US" sz="1800" b="1">
                <a:cs typeface="Times New Roman" pitchFamily="18" charset="0"/>
              </a:rPr>
              <a:t>		    </a:t>
            </a:r>
            <a:r>
              <a:rPr lang="en-US" sz="1800" b="1" u="sng">
                <a:cs typeface="Times New Roman" pitchFamily="18" charset="0"/>
              </a:rPr>
              <a:t>Result</a:t>
            </a:r>
          </a:p>
          <a:p>
            <a:pPr>
              <a:spcBef>
                <a:spcPct val="50000"/>
              </a:spcBef>
              <a:buFont typeface="Wingdings" pitchFamily="2" charset="2"/>
              <a:buNone/>
            </a:pPr>
            <a:r>
              <a:rPr lang="en-US" sz="1800">
                <a:cs typeface="Times New Roman" pitchFamily="18" charset="0"/>
              </a:rPr>
              <a:t>	read_lock (Y);		read_lock (X);	    Initial values: X=20; Y=30</a:t>
            </a:r>
          </a:p>
          <a:p>
            <a:pPr>
              <a:spcBef>
                <a:spcPct val="0"/>
              </a:spcBef>
              <a:buFont typeface="Wingdings" pitchFamily="2" charset="2"/>
              <a:buNone/>
            </a:pPr>
            <a:r>
              <a:rPr lang="en-US" sz="1800">
                <a:cs typeface="Times New Roman" pitchFamily="18" charset="0"/>
              </a:rPr>
              <a:t>	read_item (Y);		read_item (X);	    Result of serial execution</a:t>
            </a:r>
          </a:p>
          <a:p>
            <a:pPr>
              <a:spcBef>
                <a:spcPct val="0"/>
              </a:spcBef>
              <a:buFont typeface="Wingdings" pitchFamily="2" charset="2"/>
              <a:buNone/>
            </a:pPr>
            <a:r>
              <a:rPr lang="en-US" sz="1800">
                <a:cs typeface="Times New Roman" pitchFamily="18" charset="0"/>
              </a:rPr>
              <a:t>	unlock (Y);		unlock (X);	    T1 followed by T2 </a:t>
            </a:r>
          </a:p>
          <a:p>
            <a:pPr>
              <a:spcBef>
                <a:spcPct val="0"/>
              </a:spcBef>
              <a:buFont typeface="Wingdings" pitchFamily="2" charset="2"/>
              <a:buNone/>
            </a:pPr>
            <a:r>
              <a:rPr lang="en-US" sz="1800">
                <a:cs typeface="Times New Roman" pitchFamily="18" charset="0"/>
              </a:rPr>
              <a:t>	write_lock (X);		Write_lock (Y);	    X=50, Y=80.</a:t>
            </a:r>
          </a:p>
          <a:p>
            <a:pPr>
              <a:spcBef>
                <a:spcPct val="0"/>
              </a:spcBef>
              <a:buFont typeface="Wingdings" pitchFamily="2" charset="2"/>
              <a:buNone/>
            </a:pPr>
            <a:r>
              <a:rPr lang="en-US" sz="1800">
                <a:cs typeface="Times New Roman" pitchFamily="18" charset="0"/>
              </a:rPr>
              <a:t>	read_item (X);		read_item (Y);	    Result of serial execution</a:t>
            </a:r>
          </a:p>
          <a:p>
            <a:pPr>
              <a:spcBef>
                <a:spcPct val="0"/>
              </a:spcBef>
              <a:buFont typeface="Wingdings" pitchFamily="2" charset="2"/>
              <a:buNone/>
            </a:pPr>
            <a:r>
              <a:rPr lang="en-US" sz="1800">
                <a:cs typeface="Times New Roman" pitchFamily="18" charset="0"/>
              </a:rPr>
              <a:t>	X:=X+Y;		Y:=X+Y;		    T2 followed by T1 </a:t>
            </a:r>
          </a:p>
          <a:p>
            <a:pPr>
              <a:spcBef>
                <a:spcPct val="0"/>
              </a:spcBef>
              <a:buFont typeface="Wingdings" pitchFamily="2" charset="2"/>
              <a:buNone/>
            </a:pPr>
            <a:r>
              <a:rPr lang="en-US" sz="1800">
                <a:cs typeface="Times New Roman" pitchFamily="18" charset="0"/>
              </a:rPr>
              <a:t>	write_item (X);		write_item (Y);	    X=70, Y=50</a:t>
            </a:r>
          </a:p>
          <a:p>
            <a:pPr>
              <a:spcBef>
                <a:spcPct val="0"/>
              </a:spcBef>
              <a:buFont typeface="Wingdings" pitchFamily="2" charset="2"/>
              <a:buNone/>
            </a:pPr>
            <a:r>
              <a:rPr lang="en-US" sz="1800">
                <a:cs typeface="Times New Roman" pitchFamily="18" charset="0"/>
              </a:rPr>
              <a:t>	unlock (X);		unlock (Y);</a:t>
            </a:r>
            <a:endParaRPr lang="en-US" sz="2000">
              <a:cs typeface="Times New Roman" pitchFamily="18" charset="0"/>
              <a:sym typeface="Symbol" pitchFamily="18" charset="2"/>
            </a:endParaRPr>
          </a:p>
          <a:p>
            <a:pPr>
              <a:buFont typeface="Wingdings" pitchFamily="2" charset="2"/>
              <a:buNone/>
            </a:pPr>
            <a:endParaRPr lang="en-US"/>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8380" name="Rectangle 12"/>
          <p:cNvSpPr>
            <a:spLocks noGrp="1" noChangeArrowheads="1"/>
          </p:cNvSpPr>
          <p:nvPr>
            <p:ph type="title"/>
          </p:nvPr>
        </p:nvSpPr>
        <p:spPr/>
        <p:txBody>
          <a:bodyPr/>
          <a:lstStyle/>
          <a:p>
            <a:r>
              <a:rPr lang="en-US"/>
              <a:t>Database Concurrency Control</a:t>
            </a:r>
          </a:p>
        </p:txBody>
      </p:sp>
      <p:sp>
        <p:nvSpPr>
          <p:cNvPr id="698381" name="Rectangle 13"/>
          <p:cNvSpPr>
            <a:spLocks noGrp="1" noChangeArrowheads="1"/>
          </p:cNvSpPr>
          <p:nvPr>
            <p:ph idx="1"/>
          </p:nvPr>
        </p:nvSpPr>
        <p:spPr/>
        <p:txBody>
          <a:bodyPr>
            <a:normAutofit/>
          </a:bodyPr>
          <a:lstStyle/>
          <a:p>
            <a:pPr>
              <a:lnSpc>
                <a:spcPct val="80000"/>
              </a:lnSpc>
              <a:buFont typeface="Wingdings" pitchFamily="2" charset="2"/>
              <a:buNone/>
            </a:pPr>
            <a:r>
              <a:rPr lang="en-US" sz="2000">
                <a:cs typeface="Times New Roman" pitchFamily="18" charset="0"/>
              </a:rPr>
              <a:t>Two-Phase Locking Techniques: The algorithm</a:t>
            </a:r>
          </a:p>
          <a:p>
            <a:pPr>
              <a:lnSpc>
                <a:spcPct val="80000"/>
              </a:lnSpc>
            </a:pPr>
            <a:endParaRPr lang="en-US" sz="1600">
              <a:cs typeface="Times New Roman" pitchFamily="18" charset="0"/>
            </a:endParaRPr>
          </a:p>
          <a:p>
            <a:pPr>
              <a:lnSpc>
                <a:spcPct val="80000"/>
              </a:lnSpc>
              <a:spcBef>
                <a:spcPct val="50000"/>
              </a:spcBef>
              <a:buFont typeface="Wingdings" pitchFamily="2" charset="2"/>
              <a:buNone/>
            </a:pPr>
            <a:r>
              <a:rPr lang="en-US" sz="1600" b="1">
                <a:cs typeface="Times New Roman" pitchFamily="18" charset="0"/>
              </a:rPr>
              <a:t>	T1			T2		    </a:t>
            </a:r>
            <a:r>
              <a:rPr lang="en-US" sz="1600" b="1" u="sng">
                <a:cs typeface="Times New Roman" pitchFamily="18" charset="0"/>
              </a:rPr>
              <a:t>Result</a:t>
            </a:r>
          </a:p>
          <a:p>
            <a:pPr>
              <a:lnSpc>
                <a:spcPct val="80000"/>
              </a:lnSpc>
              <a:spcBef>
                <a:spcPct val="50000"/>
              </a:spcBef>
              <a:buFont typeface="Wingdings" pitchFamily="2" charset="2"/>
              <a:buNone/>
            </a:pPr>
            <a:r>
              <a:rPr lang="en-US" sz="1600">
                <a:cs typeface="Times New Roman" pitchFamily="18" charset="0"/>
              </a:rPr>
              <a:t>	read_lock (Y);				    X=50; Y=50</a:t>
            </a:r>
          </a:p>
          <a:p>
            <a:pPr>
              <a:lnSpc>
                <a:spcPct val="80000"/>
              </a:lnSpc>
              <a:spcBef>
                <a:spcPct val="0"/>
              </a:spcBef>
              <a:buFont typeface="Wingdings" pitchFamily="2" charset="2"/>
              <a:buNone/>
            </a:pPr>
            <a:r>
              <a:rPr lang="en-US" sz="1600">
                <a:cs typeface="Times New Roman" pitchFamily="18" charset="0"/>
              </a:rPr>
              <a:t>	read_item (Y);				    Nonserializable because it.</a:t>
            </a:r>
          </a:p>
          <a:p>
            <a:pPr>
              <a:lnSpc>
                <a:spcPct val="80000"/>
              </a:lnSpc>
              <a:spcBef>
                <a:spcPct val="0"/>
              </a:spcBef>
              <a:buFont typeface="Wingdings" pitchFamily="2" charset="2"/>
              <a:buNone/>
            </a:pPr>
            <a:r>
              <a:rPr lang="en-US" sz="1600">
                <a:cs typeface="Times New Roman" pitchFamily="18" charset="0"/>
              </a:rPr>
              <a:t>	</a:t>
            </a:r>
            <a:r>
              <a:rPr lang="en-US" sz="1600" b="1">
                <a:cs typeface="Times New Roman" pitchFamily="18" charset="0"/>
              </a:rPr>
              <a:t>unlock (Y);</a:t>
            </a:r>
            <a:r>
              <a:rPr lang="en-US" sz="1600">
                <a:cs typeface="Times New Roman" pitchFamily="18" charset="0"/>
              </a:rPr>
              <a:t>				    violated two-phase policy.</a:t>
            </a:r>
          </a:p>
          <a:p>
            <a:pPr>
              <a:lnSpc>
                <a:spcPct val="80000"/>
              </a:lnSpc>
              <a:spcBef>
                <a:spcPct val="0"/>
              </a:spcBef>
              <a:buFont typeface="Wingdings" pitchFamily="2" charset="2"/>
              <a:buNone/>
            </a:pPr>
            <a:r>
              <a:rPr lang="en-US" sz="1600">
                <a:cs typeface="Times New Roman" pitchFamily="18" charset="0"/>
              </a:rPr>
              <a:t>			read_lock (X); 	</a:t>
            </a:r>
          </a:p>
          <a:p>
            <a:pPr>
              <a:lnSpc>
                <a:spcPct val="80000"/>
              </a:lnSpc>
              <a:spcBef>
                <a:spcPct val="0"/>
              </a:spcBef>
              <a:buFont typeface="Wingdings" pitchFamily="2" charset="2"/>
              <a:buNone/>
            </a:pPr>
            <a:r>
              <a:rPr lang="en-US" sz="1600">
                <a:cs typeface="Times New Roman" pitchFamily="18" charset="0"/>
              </a:rPr>
              <a:t>			read_item (X);	    </a:t>
            </a:r>
          </a:p>
          <a:p>
            <a:pPr>
              <a:lnSpc>
                <a:spcPct val="80000"/>
              </a:lnSpc>
              <a:spcBef>
                <a:spcPct val="0"/>
              </a:spcBef>
              <a:buFont typeface="Wingdings" pitchFamily="2" charset="2"/>
              <a:buNone/>
            </a:pPr>
            <a:r>
              <a:rPr lang="en-US" sz="1600">
                <a:cs typeface="Times New Roman" pitchFamily="18" charset="0"/>
              </a:rPr>
              <a:t>			</a:t>
            </a:r>
            <a:r>
              <a:rPr lang="en-US" sz="1600" b="1">
                <a:cs typeface="Times New Roman" pitchFamily="18" charset="0"/>
              </a:rPr>
              <a:t>unlock (X); 	</a:t>
            </a:r>
          </a:p>
          <a:p>
            <a:pPr>
              <a:lnSpc>
                <a:spcPct val="80000"/>
              </a:lnSpc>
              <a:spcBef>
                <a:spcPct val="0"/>
              </a:spcBef>
              <a:buFont typeface="Wingdings" pitchFamily="2" charset="2"/>
              <a:buNone/>
            </a:pPr>
            <a:r>
              <a:rPr lang="en-US" sz="1600" b="1">
                <a:cs typeface="Times New Roman" pitchFamily="18" charset="0"/>
              </a:rPr>
              <a:t>			write_lock (Y);</a:t>
            </a:r>
            <a:r>
              <a:rPr lang="en-US" sz="1600">
                <a:cs typeface="Times New Roman" pitchFamily="18" charset="0"/>
              </a:rPr>
              <a:t>	</a:t>
            </a:r>
          </a:p>
          <a:p>
            <a:pPr>
              <a:lnSpc>
                <a:spcPct val="80000"/>
              </a:lnSpc>
              <a:spcBef>
                <a:spcPct val="0"/>
              </a:spcBef>
              <a:buFont typeface="Wingdings" pitchFamily="2" charset="2"/>
              <a:buNone/>
            </a:pPr>
            <a:r>
              <a:rPr lang="en-US" sz="1600">
                <a:cs typeface="Times New Roman" pitchFamily="18" charset="0"/>
              </a:rPr>
              <a:t>			read_item (Y);</a:t>
            </a:r>
          </a:p>
          <a:p>
            <a:pPr>
              <a:lnSpc>
                <a:spcPct val="80000"/>
              </a:lnSpc>
              <a:spcBef>
                <a:spcPct val="0"/>
              </a:spcBef>
              <a:buFont typeface="Wingdings" pitchFamily="2" charset="2"/>
              <a:buNone/>
            </a:pPr>
            <a:r>
              <a:rPr lang="en-US" sz="1600">
                <a:cs typeface="Times New Roman" pitchFamily="18" charset="0"/>
              </a:rPr>
              <a:t>			Y:=X+Y;</a:t>
            </a:r>
          </a:p>
          <a:p>
            <a:pPr>
              <a:lnSpc>
                <a:spcPct val="80000"/>
              </a:lnSpc>
              <a:spcBef>
                <a:spcPct val="0"/>
              </a:spcBef>
              <a:buFont typeface="Wingdings" pitchFamily="2" charset="2"/>
              <a:buNone/>
            </a:pPr>
            <a:r>
              <a:rPr lang="en-US" sz="1600">
                <a:cs typeface="Times New Roman" pitchFamily="18" charset="0"/>
              </a:rPr>
              <a:t>			write_item (Y);</a:t>
            </a:r>
          </a:p>
          <a:p>
            <a:pPr>
              <a:lnSpc>
                <a:spcPct val="80000"/>
              </a:lnSpc>
              <a:spcBef>
                <a:spcPct val="0"/>
              </a:spcBef>
              <a:buFont typeface="Wingdings" pitchFamily="2" charset="2"/>
              <a:buNone/>
            </a:pPr>
            <a:r>
              <a:rPr lang="en-US" sz="1600">
                <a:cs typeface="Times New Roman" pitchFamily="18" charset="0"/>
              </a:rPr>
              <a:t>			unlock (Y);</a:t>
            </a:r>
          </a:p>
          <a:p>
            <a:pPr>
              <a:lnSpc>
                <a:spcPct val="80000"/>
              </a:lnSpc>
              <a:spcBef>
                <a:spcPct val="0"/>
              </a:spcBef>
              <a:buFont typeface="Wingdings" pitchFamily="2" charset="2"/>
              <a:buNone/>
            </a:pPr>
            <a:r>
              <a:rPr lang="en-US" sz="1600">
                <a:cs typeface="Times New Roman" pitchFamily="18" charset="0"/>
              </a:rPr>
              <a:t>	</a:t>
            </a:r>
            <a:r>
              <a:rPr lang="en-US" sz="1600" b="1">
                <a:cs typeface="Times New Roman" pitchFamily="18" charset="0"/>
              </a:rPr>
              <a:t>write_lock (X);</a:t>
            </a:r>
          </a:p>
          <a:p>
            <a:pPr>
              <a:lnSpc>
                <a:spcPct val="80000"/>
              </a:lnSpc>
              <a:spcBef>
                <a:spcPct val="0"/>
              </a:spcBef>
              <a:buFont typeface="Wingdings" pitchFamily="2" charset="2"/>
              <a:buNone/>
            </a:pPr>
            <a:r>
              <a:rPr lang="en-US" sz="1600">
                <a:cs typeface="Times New Roman" pitchFamily="18" charset="0"/>
              </a:rPr>
              <a:t>	read_item (X);	</a:t>
            </a:r>
          </a:p>
          <a:p>
            <a:pPr>
              <a:lnSpc>
                <a:spcPct val="80000"/>
              </a:lnSpc>
              <a:spcBef>
                <a:spcPct val="0"/>
              </a:spcBef>
              <a:buFont typeface="Wingdings" pitchFamily="2" charset="2"/>
              <a:buNone/>
            </a:pPr>
            <a:r>
              <a:rPr lang="en-US" sz="1600">
                <a:cs typeface="Times New Roman" pitchFamily="18" charset="0"/>
              </a:rPr>
              <a:t>	X:=X+Y;</a:t>
            </a:r>
          </a:p>
          <a:p>
            <a:pPr>
              <a:lnSpc>
                <a:spcPct val="80000"/>
              </a:lnSpc>
              <a:spcBef>
                <a:spcPct val="0"/>
              </a:spcBef>
              <a:buFont typeface="Wingdings" pitchFamily="2" charset="2"/>
              <a:buNone/>
            </a:pPr>
            <a:r>
              <a:rPr lang="en-US" sz="1600">
                <a:cs typeface="Times New Roman" pitchFamily="18" charset="0"/>
              </a:rPr>
              <a:t>	write_item (X);</a:t>
            </a:r>
          </a:p>
          <a:p>
            <a:pPr>
              <a:lnSpc>
                <a:spcPct val="80000"/>
              </a:lnSpc>
              <a:spcBef>
                <a:spcPct val="0"/>
              </a:spcBef>
              <a:buFont typeface="Wingdings" pitchFamily="2" charset="2"/>
              <a:buNone/>
            </a:pPr>
            <a:r>
              <a:rPr lang="en-US" sz="1600">
                <a:cs typeface="Times New Roman" pitchFamily="18" charset="0"/>
              </a:rPr>
              <a:t>	unlock (X);</a:t>
            </a:r>
            <a:endParaRPr lang="en-US" sz="1600">
              <a:cs typeface="Times New Roman" pitchFamily="18" charset="0"/>
              <a:sym typeface="Symbol" pitchFamily="18" charset="2"/>
            </a:endParaRPr>
          </a:p>
          <a:p>
            <a:pPr lvl="1" algn="just">
              <a:lnSpc>
                <a:spcPct val="95000"/>
              </a:lnSpc>
              <a:spcBef>
                <a:spcPct val="10000"/>
              </a:spcBef>
              <a:buFontTx/>
              <a:buNone/>
            </a:pPr>
            <a:r>
              <a:rPr lang="en-US" sz="1800">
                <a:cs typeface="Times New Roman" pitchFamily="18" charset="0"/>
                <a:sym typeface="Symbol" pitchFamily="18" charset="2"/>
              </a:rPr>
              <a:t>   </a:t>
            </a:r>
            <a:endParaRPr lang="en-US" sz="2200"/>
          </a:p>
        </p:txBody>
      </p:sp>
      <p:sp>
        <p:nvSpPr>
          <p:cNvPr id="9" name="Footer Placeholder 8"/>
          <p:cNvSpPr>
            <a:spLocks noGrp="1"/>
          </p:cNvSpPr>
          <p:nvPr>
            <p:ph type="ftr" sz="quarter" idx="11"/>
          </p:nvPr>
        </p:nvSpPr>
        <p:spPr/>
        <p:txBody>
          <a:bodyPr/>
          <a:lstStyle/>
          <a:p>
            <a:r>
              <a:rPr lang="it-IT" smtClean="0"/>
              <a:t>Dr. Ashish Oberoi, RIMT UNIVERSITY</a:t>
            </a:r>
            <a:endParaRPr lang="en-US"/>
          </a:p>
        </p:txBody>
      </p:sp>
      <p:sp>
        <p:nvSpPr>
          <p:cNvPr id="698374" name="Line 6"/>
          <p:cNvSpPr>
            <a:spLocks noChangeShapeType="1"/>
          </p:cNvSpPr>
          <p:nvPr/>
        </p:nvSpPr>
        <p:spPr bwMode="auto">
          <a:xfrm>
            <a:off x="1028700" y="3200400"/>
            <a:ext cx="0" cy="1371600"/>
          </a:xfrm>
          <a:prstGeom prst="line">
            <a:avLst/>
          </a:prstGeom>
          <a:noFill/>
          <a:ln w="12700">
            <a:solidFill>
              <a:srgbClr val="990033"/>
            </a:solidFill>
            <a:miter lim="800000"/>
            <a:headEnd/>
            <a:tailEnd type="triangle" w="med" len="med"/>
          </a:ln>
          <a:effectLst/>
        </p:spPr>
        <p:txBody>
          <a:bodyPr wrap="none"/>
          <a:lstStyle/>
          <a:p>
            <a:endParaRPr lang="en-US"/>
          </a:p>
        </p:txBody>
      </p:sp>
      <p:sp>
        <p:nvSpPr>
          <p:cNvPr id="698375" name="Rectangle 7"/>
          <p:cNvSpPr>
            <a:spLocks noChangeArrowheads="1"/>
          </p:cNvSpPr>
          <p:nvPr/>
        </p:nvSpPr>
        <p:spPr bwMode="auto">
          <a:xfrm>
            <a:off x="352425" y="3497263"/>
            <a:ext cx="666750" cy="366712"/>
          </a:xfrm>
          <a:prstGeom prst="rect">
            <a:avLst/>
          </a:prstGeom>
          <a:noFill/>
          <a:ln w="9525">
            <a:noFill/>
            <a:miter lim="800000"/>
            <a:headEnd/>
            <a:tailEnd/>
          </a:ln>
          <a:effectLst/>
        </p:spPr>
        <p:txBody>
          <a:bodyPr wrap="none">
            <a:spAutoFit/>
          </a:bodyPr>
          <a:lstStyle/>
          <a:p>
            <a:r>
              <a:rPr lang="en-US" sz="1800">
                <a:solidFill>
                  <a:srgbClr val="990033"/>
                </a:solidFill>
                <a:latin typeface="Times New Roman" pitchFamily="18" charset="0"/>
              </a:rPr>
              <a:t>Time</a:t>
            </a:r>
          </a:p>
        </p:txBody>
      </p:sp>
      <p:sp>
        <p:nvSpPr>
          <p:cNvPr id="698376" name="Line 8"/>
          <p:cNvSpPr>
            <a:spLocks noChangeShapeType="1"/>
          </p:cNvSpPr>
          <p:nvPr/>
        </p:nvSpPr>
        <p:spPr bwMode="auto">
          <a:xfrm>
            <a:off x="2133600" y="2047875"/>
            <a:ext cx="0" cy="4200525"/>
          </a:xfrm>
          <a:prstGeom prst="line">
            <a:avLst/>
          </a:prstGeom>
          <a:noFill/>
          <a:ln w="9525">
            <a:solidFill>
              <a:schemeClr val="bg2"/>
            </a:solidFill>
            <a:miter lim="800000"/>
            <a:headEnd/>
            <a:tailEnd/>
          </a:ln>
          <a:effectLst/>
        </p:spPr>
        <p:txBody>
          <a:bodyPr wrap="none"/>
          <a:lstStyle/>
          <a:p>
            <a:endParaRPr lang="en-US"/>
          </a:p>
        </p:txBody>
      </p:sp>
      <p:sp>
        <p:nvSpPr>
          <p:cNvPr id="698377" name="Line 9"/>
          <p:cNvSpPr>
            <a:spLocks noChangeShapeType="1"/>
          </p:cNvSpPr>
          <p:nvPr/>
        </p:nvSpPr>
        <p:spPr bwMode="auto">
          <a:xfrm>
            <a:off x="469900" y="2514600"/>
            <a:ext cx="3630613" cy="0"/>
          </a:xfrm>
          <a:prstGeom prst="line">
            <a:avLst/>
          </a:prstGeom>
          <a:noFill/>
          <a:ln w="9525">
            <a:solidFill>
              <a:schemeClr val="bg2"/>
            </a:solidFill>
            <a:miter lim="800000"/>
            <a:headEnd/>
            <a:tailEnd/>
          </a:ln>
          <a:effectLst/>
        </p:spPr>
        <p:txBody>
          <a:bodyPr wrap="none"/>
          <a:lstStyle/>
          <a:p>
            <a:endParaRPr lang="en-US"/>
          </a:p>
        </p:txBody>
      </p:sp>
      <p:pic>
        <p:nvPicPr>
          <p:cNvPr id="10"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424" name="Rectangle 8"/>
          <p:cNvSpPr>
            <a:spLocks noGrp="1" noChangeArrowheads="1"/>
          </p:cNvSpPr>
          <p:nvPr>
            <p:ph type="title"/>
          </p:nvPr>
        </p:nvSpPr>
        <p:spPr/>
        <p:txBody>
          <a:bodyPr/>
          <a:lstStyle/>
          <a:p>
            <a:r>
              <a:rPr lang="en-US"/>
              <a:t>Database Concurrency Control</a:t>
            </a:r>
          </a:p>
        </p:txBody>
      </p:sp>
      <p:sp>
        <p:nvSpPr>
          <p:cNvPr id="700425" name="Rectangle 9"/>
          <p:cNvSpPr>
            <a:spLocks noGrp="1" noChangeArrowheads="1"/>
          </p:cNvSpPr>
          <p:nvPr>
            <p:ph idx="1"/>
          </p:nvPr>
        </p:nvSpPr>
        <p:spPr/>
        <p:txBody>
          <a:bodyPr/>
          <a:lstStyle/>
          <a:p>
            <a:pPr>
              <a:buFont typeface="Wingdings" pitchFamily="2" charset="2"/>
              <a:buNone/>
            </a:pPr>
            <a:r>
              <a:rPr lang="en-US" sz="2400">
                <a:cs typeface="Times New Roman" pitchFamily="18" charset="0"/>
              </a:rPr>
              <a:t>Two-Phase Locking Techniques: The algorithm</a:t>
            </a:r>
            <a:endParaRPr lang="en-US" sz="1800">
              <a:cs typeface="Times New Roman" pitchFamily="18" charset="0"/>
            </a:endParaRPr>
          </a:p>
          <a:p>
            <a:pPr>
              <a:spcBef>
                <a:spcPct val="50000"/>
              </a:spcBef>
              <a:buFont typeface="Wingdings" pitchFamily="2" charset="2"/>
              <a:buNone/>
            </a:pPr>
            <a:r>
              <a:rPr lang="en-US" sz="1800" b="1">
                <a:cs typeface="Times New Roman" pitchFamily="18" charset="0"/>
              </a:rPr>
              <a:t>	</a:t>
            </a:r>
          </a:p>
          <a:p>
            <a:pPr>
              <a:spcBef>
                <a:spcPct val="50000"/>
              </a:spcBef>
              <a:buFont typeface="Wingdings" pitchFamily="2" charset="2"/>
              <a:buNone/>
            </a:pPr>
            <a:r>
              <a:rPr lang="en-US" sz="1800" b="1">
                <a:cs typeface="Times New Roman" pitchFamily="18" charset="0"/>
              </a:rPr>
              <a:t>	</a:t>
            </a:r>
            <a:r>
              <a:rPr lang="en-US" sz="1800" b="1" u="sng">
                <a:cs typeface="Times New Roman" pitchFamily="18" charset="0"/>
              </a:rPr>
              <a:t>T’1</a:t>
            </a:r>
            <a:r>
              <a:rPr lang="en-US" sz="1800" b="1">
                <a:cs typeface="Times New Roman" pitchFamily="18" charset="0"/>
              </a:rPr>
              <a:t>			</a:t>
            </a:r>
            <a:r>
              <a:rPr lang="en-US" sz="1800" b="1" u="sng">
                <a:cs typeface="Times New Roman" pitchFamily="18" charset="0"/>
              </a:rPr>
              <a:t>T’2</a:t>
            </a:r>
            <a:r>
              <a:rPr lang="en-US" sz="1800" b="1">
                <a:cs typeface="Times New Roman" pitchFamily="18" charset="0"/>
              </a:rPr>
              <a:t>		</a:t>
            </a:r>
            <a:endParaRPr lang="en-US" sz="1800" b="1" u="sng">
              <a:cs typeface="Times New Roman" pitchFamily="18" charset="0"/>
            </a:endParaRPr>
          </a:p>
          <a:p>
            <a:pPr>
              <a:spcBef>
                <a:spcPct val="50000"/>
              </a:spcBef>
              <a:buFont typeface="Wingdings" pitchFamily="2" charset="2"/>
              <a:buNone/>
            </a:pPr>
            <a:r>
              <a:rPr lang="en-US" sz="1800">
                <a:cs typeface="Times New Roman" pitchFamily="18" charset="0"/>
              </a:rPr>
              <a:t>	read_lock (Y);		read_lock (X);	T1 and T2 follow two-phase</a:t>
            </a:r>
          </a:p>
          <a:p>
            <a:pPr>
              <a:spcBef>
                <a:spcPct val="0"/>
              </a:spcBef>
              <a:buFont typeface="Wingdings" pitchFamily="2" charset="2"/>
              <a:buNone/>
            </a:pPr>
            <a:r>
              <a:rPr lang="en-US" sz="1800">
                <a:cs typeface="Times New Roman" pitchFamily="18" charset="0"/>
              </a:rPr>
              <a:t>	read_item (Y);		read_item (X);	policy but they are subject to</a:t>
            </a:r>
          </a:p>
          <a:p>
            <a:pPr>
              <a:spcBef>
                <a:spcPct val="0"/>
              </a:spcBef>
              <a:buFont typeface="Wingdings" pitchFamily="2" charset="2"/>
              <a:buNone/>
            </a:pPr>
            <a:r>
              <a:rPr lang="en-US" sz="1800">
                <a:cs typeface="Times New Roman" pitchFamily="18" charset="0"/>
              </a:rPr>
              <a:t>	write_lock (X);		Write_lock (Y);	deadlock, which must be</a:t>
            </a:r>
          </a:p>
          <a:p>
            <a:pPr>
              <a:spcBef>
                <a:spcPct val="0"/>
              </a:spcBef>
              <a:buFont typeface="Wingdings" pitchFamily="2" charset="2"/>
              <a:buNone/>
            </a:pPr>
            <a:r>
              <a:rPr lang="en-US" sz="1800">
                <a:cs typeface="Times New Roman" pitchFamily="18" charset="0"/>
              </a:rPr>
              <a:t>	unlock (Y);		unlock (X);	dealt with.</a:t>
            </a:r>
          </a:p>
          <a:p>
            <a:pPr>
              <a:spcBef>
                <a:spcPct val="0"/>
              </a:spcBef>
              <a:buFont typeface="Wingdings" pitchFamily="2" charset="2"/>
              <a:buNone/>
            </a:pPr>
            <a:r>
              <a:rPr lang="en-US" sz="1800">
                <a:cs typeface="Times New Roman" pitchFamily="18" charset="0"/>
              </a:rPr>
              <a:t>	read_item (X);		read_item (Y);	</a:t>
            </a:r>
          </a:p>
          <a:p>
            <a:pPr>
              <a:spcBef>
                <a:spcPct val="0"/>
              </a:spcBef>
              <a:buFont typeface="Wingdings" pitchFamily="2" charset="2"/>
              <a:buNone/>
            </a:pPr>
            <a:r>
              <a:rPr lang="en-US" sz="1800">
                <a:cs typeface="Times New Roman" pitchFamily="18" charset="0"/>
              </a:rPr>
              <a:t>	X:=X+Y;		Y:=X+Y;		    </a:t>
            </a:r>
          </a:p>
          <a:p>
            <a:pPr>
              <a:spcBef>
                <a:spcPct val="0"/>
              </a:spcBef>
              <a:buFont typeface="Wingdings" pitchFamily="2" charset="2"/>
              <a:buNone/>
            </a:pPr>
            <a:r>
              <a:rPr lang="en-US" sz="1800">
                <a:cs typeface="Times New Roman" pitchFamily="18" charset="0"/>
              </a:rPr>
              <a:t>	write_item (X);		write_item (Y);	</a:t>
            </a:r>
          </a:p>
          <a:p>
            <a:pPr>
              <a:spcBef>
                <a:spcPct val="0"/>
              </a:spcBef>
              <a:buFont typeface="Wingdings" pitchFamily="2" charset="2"/>
              <a:buNone/>
            </a:pPr>
            <a:r>
              <a:rPr lang="en-US" sz="1800">
                <a:cs typeface="Times New Roman" pitchFamily="18" charset="0"/>
              </a:rPr>
              <a:t>	unlock (X);		unlock (Y);</a:t>
            </a:r>
            <a:endParaRPr lang="en-US" sz="2000">
              <a:cs typeface="Times New Roman" pitchFamily="18" charset="0"/>
              <a:sym typeface="Symbol" pitchFamily="18" charset="2"/>
            </a:endParaRPr>
          </a:p>
          <a:p>
            <a:pPr>
              <a:buFont typeface="Wingdings" pitchFamily="2" charset="2"/>
              <a:buNone/>
            </a:pPr>
            <a:endParaRPr lang="en-US"/>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74" name="Rectangle 10"/>
          <p:cNvSpPr>
            <a:spLocks noGrp="1" noChangeArrowheads="1"/>
          </p:cNvSpPr>
          <p:nvPr>
            <p:ph type="title"/>
          </p:nvPr>
        </p:nvSpPr>
        <p:spPr/>
        <p:txBody>
          <a:bodyPr/>
          <a:lstStyle/>
          <a:p>
            <a:r>
              <a:rPr lang="en-US"/>
              <a:t>Database Concurrency Control</a:t>
            </a:r>
          </a:p>
        </p:txBody>
      </p:sp>
      <p:sp>
        <p:nvSpPr>
          <p:cNvPr id="702475" name="Rectangle 11"/>
          <p:cNvSpPr>
            <a:spLocks noGrp="1" noChangeArrowheads="1"/>
          </p:cNvSpPr>
          <p:nvPr>
            <p:ph idx="1"/>
          </p:nvPr>
        </p:nvSpPr>
        <p:spPr/>
        <p:txBody>
          <a:bodyPr/>
          <a:lstStyle/>
          <a:p>
            <a:pPr>
              <a:lnSpc>
                <a:spcPct val="80000"/>
              </a:lnSpc>
              <a:buFont typeface="Wingdings" pitchFamily="2" charset="2"/>
              <a:buNone/>
            </a:pPr>
            <a:r>
              <a:rPr lang="en-US" sz="2000"/>
              <a:t>Two-Phase Locking Techniques: The algorithm</a:t>
            </a:r>
          </a:p>
          <a:p>
            <a:pPr>
              <a:lnSpc>
                <a:spcPct val="80000"/>
              </a:lnSpc>
            </a:pPr>
            <a:r>
              <a:rPr lang="en-US" sz="2000"/>
              <a:t>Two-phase policy generates two locking algorithms</a:t>
            </a:r>
          </a:p>
          <a:p>
            <a:pPr lvl="1">
              <a:lnSpc>
                <a:spcPct val="80000"/>
              </a:lnSpc>
            </a:pPr>
            <a:r>
              <a:rPr lang="en-US" sz="2000"/>
              <a:t>(a) </a:t>
            </a:r>
            <a:r>
              <a:rPr lang="en-US" sz="2000" b="1"/>
              <a:t>Basic</a:t>
            </a:r>
            <a:r>
              <a:rPr lang="en-US" sz="2000"/>
              <a:t> </a:t>
            </a:r>
          </a:p>
          <a:p>
            <a:pPr lvl="1">
              <a:lnSpc>
                <a:spcPct val="80000"/>
              </a:lnSpc>
            </a:pPr>
            <a:r>
              <a:rPr lang="en-US" sz="2000"/>
              <a:t>(b) </a:t>
            </a:r>
            <a:r>
              <a:rPr lang="en-US" sz="2000" b="1"/>
              <a:t>Conservative</a:t>
            </a:r>
            <a:endParaRPr lang="en-US" sz="2000"/>
          </a:p>
          <a:p>
            <a:pPr>
              <a:lnSpc>
                <a:spcPct val="80000"/>
              </a:lnSpc>
            </a:pPr>
            <a:r>
              <a:rPr lang="en-US" sz="2000" b="1"/>
              <a:t>Conservative</a:t>
            </a:r>
            <a:r>
              <a:rPr lang="en-US" sz="2000"/>
              <a:t>: </a:t>
            </a:r>
          </a:p>
          <a:p>
            <a:pPr lvl="1">
              <a:lnSpc>
                <a:spcPct val="80000"/>
              </a:lnSpc>
            </a:pPr>
            <a:r>
              <a:rPr lang="en-US" sz="2000"/>
              <a:t>Prevents deadlock by locking all desired data items before transaction begins execution.</a:t>
            </a:r>
          </a:p>
          <a:p>
            <a:pPr>
              <a:lnSpc>
                <a:spcPct val="80000"/>
              </a:lnSpc>
            </a:pPr>
            <a:r>
              <a:rPr lang="en-US" sz="2000" b="1"/>
              <a:t>Basic</a:t>
            </a:r>
            <a:r>
              <a:rPr lang="en-US" sz="2000"/>
              <a:t>:</a:t>
            </a:r>
          </a:p>
          <a:p>
            <a:pPr lvl="1">
              <a:lnSpc>
                <a:spcPct val="80000"/>
              </a:lnSpc>
            </a:pPr>
            <a:r>
              <a:rPr lang="en-US" sz="2000"/>
              <a:t>Transaction locks data items incrementally.  This may cause deadlock which is dealt with.</a:t>
            </a:r>
          </a:p>
          <a:p>
            <a:pPr>
              <a:lnSpc>
                <a:spcPct val="80000"/>
              </a:lnSpc>
            </a:pPr>
            <a:r>
              <a:rPr lang="en-US" sz="2000" b="1"/>
              <a:t>Strict</a:t>
            </a:r>
            <a:r>
              <a:rPr lang="en-US" sz="2000"/>
              <a:t>:</a:t>
            </a:r>
          </a:p>
          <a:p>
            <a:pPr lvl="1">
              <a:lnSpc>
                <a:spcPct val="80000"/>
              </a:lnSpc>
            </a:pPr>
            <a:r>
              <a:rPr lang="en-US" sz="2000"/>
              <a:t>A more stricter version of Basic algorithm where unlocking is performed after a transaction terminates (commits or aborts and rolled-back).  This is the most commonly used two-phase locking algorithm.</a:t>
            </a:r>
            <a:endParaRPr lang="en-US" sz="2000">
              <a:sym typeface="Symbol" pitchFamily="18" charset="2"/>
            </a:endParaRPr>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02468" name="Rectangle 4"/>
          <p:cNvSpPr>
            <a:spLocks noChangeArrowheads="1"/>
          </p:cNvSpPr>
          <p:nvPr/>
        </p:nvSpPr>
        <p:spPr bwMode="auto">
          <a:xfrm>
            <a:off x="685800" y="1020763"/>
            <a:ext cx="7772400" cy="4953000"/>
          </a:xfrm>
          <a:prstGeom prst="rect">
            <a:avLst/>
          </a:prstGeom>
          <a:noFill/>
          <a:ln w="9525">
            <a:noFill/>
            <a:miter lim="800000"/>
            <a:headEnd/>
            <a:tailEnd/>
          </a:ln>
          <a:effectLst/>
        </p:spPr>
        <p:txBody>
          <a:bodyPr/>
          <a:lstStyle/>
          <a:p>
            <a:pPr marL="457200" indent="-457200">
              <a:spcBef>
                <a:spcPct val="20000"/>
              </a:spcBef>
              <a:buClr>
                <a:srgbClr val="990033"/>
              </a:buClr>
              <a:buSzPct val="60000"/>
              <a:buFont typeface="Wingdings" pitchFamily="2" charset="2"/>
              <a:buNone/>
            </a:pPr>
            <a:endParaRPr lang="en-US" sz="1800">
              <a:solidFill>
                <a:schemeClr val="tx2"/>
              </a:solidFill>
              <a:cs typeface="Times New Roman" pitchFamily="18" charset="0"/>
              <a:sym typeface="Symbol" pitchFamily="18" charset="2"/>
            </a:endParaRP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520" name="Rectangle 8"/>
          <p:cNvSpPr>
            <a:spLocks noGrp="1" noChangeArrowheads="1"/>
          </p:cNvSpPr>
          <p:nvPr>
            <p:ph type="title"/>
          </p:nvPr>
        </p:nvSpPr>
        <p:spPr/>
        <p:txBody>
          <a:bodyPr/>
          <a:lstStyle/>
          <a:p>
            <a:r>
              <a:rPr lang="en-US"/>
              <a:t>Database Concurrency Control</a:t>
            </a:r>
          </a:p>
        </p:txBody>
      </p:sp>
      <p:sp>
        <p:nvSpPr>
          <p:cNvPr id="704521" name="Rectangle 9"/>
          <p:cNvSpPr>
            <a:spLocks noGrp="1" noChangeArrowheads="1"/>
          </p:cNvSpPr>
          <p:nvPr>
            <p:ph idx="1"/>
          </p:nvPr>
        </p:nvSpPr>
        <p:spPr/>
        <p:txBody>
          <a:bodyPr/>
          <a:lstStyle/>
          <a:p>
            <a:pPr>
              <a:buFont typeface="Wingdings" pitchFamily="2" charset="2"/>
              <a:buNone/>
            </a:pPr>
            <a:r>
              <a:rPr lang="en-US" sz="2400">
                <a:cs typeface="Times New Roman" pitchFamily="18" charset="0"/>
              </a:rPr>
              <a:t>Dealing with Deadlock and Starvation</a:t>
            </a:r>
          </a:p>
          <a:p>
            <a:pPr lvl="1"/>
            <a:r>
              <a:rPr lang="en-US" sz="2200" b="1">
                <a:cs typeface="Times New Roman" pitchFamily="18" charset="0"/>
              </a:rPr>
              <a:t>Deadlock</a:t>
            </a:r>
            <a:endParaRPr lang="en-US" sz="1700" b="1">
              <a:cs typeface="Times New Roman" pitchFamily="18" charset="0"/>
            </a:endParaRPr>
          </a:p>
          <a:p>
            <a:pPr algn="just">
              <a:spcBef>
                <a:spcPct val="50000"/>
              </a:spcBef>
              <a:buFont typeface="Wingdings" pitchFamily="2" charset="2"/>
              <a:buNone/>
            </a:pPr>
            <a:r>
              <a:rPr lang="en-US" sz="1800" b="1">
                <a:cs typeface="Times New Roman" pitchFamily="18" charset="0"/>
              </a:rPr>
              <a:t>	</a:t>
            </a:r>
            <a:r>
              <a:rPr lang="en-US" sz="1800" b="1" u="sng">
                <a:cs typeface="Times New Roman" pitchFamily="18" charset="0"/>
              </a:rPr>
              <a:t>T’1</a:t>
            </a:r>
            <a:r>
              <a:rPr lang="en-US" sz="1800" b="1">
                <a:cs typeface="Times New Roman" pitchFamily="18" charset="0"/>
              </a:rPr>
              <a:t>			</a:t>
            </a:r>
            <a:r>
              <a:rPr lang="en-US" sz="1800" b="1" u="sng">
                <a:cs typeface="Times New Roman" pitchFamily="18" charset="0"/>
              </a:rPr>
              <a:t>T’2</a:t>
            </a:r>
            <a:r>
              <a:rPr lang="en-US" sz="1800" b="1">
                <a:cs typeface="Times New Roman" pitchFamily="18" charset="0"/>
              </a:rPr>
              <a:t>		</a:t>
            </a:r>
            <a:endParaRPr lang="en-US" sz="1800" b="1" u="sng">
              <a:cs typeface="Times New Roman" pitchFamily="18" charset="0"/>
            </a:endParaRPr>
          </a:p>
          <a:p>
            <a:pPr>
              <a:spcBef>
                <a:spcPct val="50000"/>
              </a:spcBef>
              <a:buFont typeface="Wingdings" pitchFamily="2" charset="2"/>
              <a:buNone/>
            </a:pPr>
            <a:r>
              <a:rPr lang="en-US" sz="1800">
                <a:cs typeface="Times New Roman" pitchFamily="18" charset="0"/>
              </a:rPr>
              <a:t>	read_lock (Y);				T1 and T2 did follow two-phase</a:t>
            </a:r>
          </a:p>
          <a:p>
            <a:pPr>
              <a:spcBef>
                <a:spcPct val="0"/>
              </a:spcBef>
              <a:buFont typeface="Wingdings" pitchFamily="2" charset="2"/>
              <a:buNone/>
            </a:pPr>
            <a:r>
              <a:rPr lang="en-US" sz="1800">
                <a:cs typeface="Times New Roman" pitchFamily="18" charset="0"/>
              </a:rPr>
              <a:t>	read_item (Y);				policy but they are deadlock</a:t>
            </a:r>
          </a:p>
          <a:p>
            <a:pPr>
              <a:spcBef>
                <a:spcPct val="0"/>
              </a:spcBef>
              <a:buFont typeface="Wingdings" pitchFamily="2" charset="2"/>
              <a:buNone/>
            </a:pPr>
            <a:r>
              <a:rPr lang="en-US" sz="1800">
                <a:cs typeface="Times New Roman" pitchFamily="18" charset="0"/>
              </a:rPr>
              <a:t>				read_lock (X);	</a:t>
            </a:r>
          </a:p>
          <a:p>
            <a:pPr>
              <a:spcBef>
                <a:spcPct val="0"/>
              </a:spcBef>
              <a:buFont typeface="Wingdings" pitchFamily="2" charset="2"/>
              <a:buNone/>
            </a:pPr>
            <a:r>
              <a:rPr lang="en-US" sz="1800">
                <a:cs typeface="Times New Roman" pitchFamily="18" charset="0"/>
              </a:rPr>
              <a:t>				read_item (Y);			    </a:t>
            </a:r>
          </a:p>
          <a:p>
            <a:pPr>
              <a:spcBef>
                <a:spcPct val="0"/>
              </a:spcBef>
              <a:buFont typeface="Wingdings" pitchFamily="2" charset="2"/>
              <a:buNone/>
            </a:pPr>
            <a:r>
              <a:rPr lang="en-US" sz="1800">
                <a:cs typeface="Times New Roman" pitchFamily="18" charset="0"/>
              </a:rPr>
              <a:t>	write_lock (X);		</a:t>
            </a:r>
          </a:p>
          <a:p>
            <a:pPr>
              <a:spcBef>
                <a:spcPct val="0"/>
              </a:spcBef>
              <a:buFont typeface="Wingdings" pitchFamily="2" charset="2"/>
              <a:buNone/>
            </a:pPr>
            <a:r>
              <a:rPr lang="en-US" sz="1800">
                <a:cs typeface="Times New Roman" pitchFamily="18" charset="0"/>
              </a:rPr>
              <a:t>	(waits for X)		write_lock (Y);</a:t>
            </a:r>
          </a:p>
          <a:p>
            <a:pPr>
              <a:spcBef>
                <a:spcPct val="0"/>
              </a:spcBef>
              <a:buFont typeface="Wingdings" pitchFamily="2" charset="2"/>
              <a:buNone/>
            </a:pPr>
            <a:r>
              <a:rPr lang="en-US" sz="1800">
                <a:cs typeface="Times New Roman" pitchFamily="18" charset="0"/>
              </a:rPr>
              <a:t>				(waits for Y)</a:t>
            </a:r>
          </a:p>
          <a:p>
            <a:pPr>
              <a:spcBef>
                <a:spcPct val="0"/>
              </a:spcBef>
              <a:buFont typeface="Wingdings" pitchFamily="2" charset="2"/>
              <a:buNone/>
            </a:pPr>
            <a:r>
              <a:rPr lang="en-US" sz="1800">
                <a:cs typeface="Times New Roman" pitchFamily="18" charset="0"/>
              </a:rPr>
              <a:t>		</a:t>
            </a:r>
          </a:p>
          <a:p>
            <a:pPr lvl="1">
              <a:spcBef>
                <a:spcPct val="0"/>
              </a:spcBef>
            </a:pPr>
            <a:r>
              <a:rPr lang="en-US" sz="2000">
                <a:cs typeface="Times New Roman" pitchFamily="18" charset="0"/>
              </a:rPr>
              <a:t>Deadlock (T’1 and T’2)</a:t>
            </a:r>
            <a:endParaRPr lang="en-US" sz="3000"/>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pPr marL="952500" lvl="1" indent="-495300">
              <a:buFont typeface="Arial" pitchFamily="34" charset="0"/>
              <a:buChar char="•"/>
            </a:pPr>
            <a:r>
              <a:rPr lang="en-US" dirty="0" smtClean="0"/>
              <a:t>Purpose of Concurrency Control</a:t>
            </a:r>
          </a:p>
          <a:p>
            <a:pPr marL="952500" lvl="1" indent="-495300">
              <a:buFont typeface="Arial" pitchFamily="34" charset="0"/>
              <a:buChar char="•"/>
            </a:pPr>
            <a:r>
              <a:rPr lang="en-US" dirty="0" smtClean="0"/>
              <a:t>Two-Phase locking</a:t>
            </a:r>
          </a:p>
          <a:p>
            <a:pPr marL="952500" lvl="1" indent="-495300">
              <a:buFont typeface="Arial" pitchFamily="34" charset="0"/>
              <a:buChar char="•"/>
            </a:pPr>
            <a:r>
              <a:rPr lang="en-US" dirty="0" smtClean="0"/>
              <a:t>Limitations of CCMs</a:t>
            </a:r>
          </a:p>
          <a:p>
            <a:pPr marL="952500" lvl="1" indent="-495300">
              <a:buFont typeface="Arial" pitchFamily="34" charset="0"/>
              <a:buChar char="•"/>
            </a:pPr>
            <a:r>
              <a:rPr lang="en-US" dirty="0" smtClean="0"/>
              <a:t>Index Locking</a:t>
            </a:r>
          </a:p>
          <a:p>
            <a:pPr marL="952500" lvl="1" indent="-495300">
              <a:buFont typeface="Arial" pitchFamily="34" charset="0"/>
              <a:buChar char="•"/>
            </a:pPr>
            <a:r>
              <a:rPr lang="en-US" dirty="0" smtClean="0"/>
              <a:t>Lock Compatibility Matrix</a:t>
            </a:r>
          </a:p>
          <a:p>
            <a:pPr marL="952500" lvl="1" indent="-495300">
              <a:buFont typeface="Arial" pitchFamily="34" charset="0"/>
              <a:buChar char="•"/>
            </a:pPr>
            <a:r>
              <a:rPr lang="en-US" dirty="0" smtClean="0"/>
              <a:t>Lock Granularity</a:t>
            </a:r>
          </a:p>
          <a:p>
            <a:endParaRPr lang="en-US" dirty="0"/>
          </a:p>
        </p:txBody>
      </p:sp>
      <p:sp>
        <p:nvSpPr>
          <p:cNvPr id="4" name="Footer Placeholder 3"/>
          <p:cNvSpPr>
            <a:spLocks noGrp="1"/>
          </p:cNvSpPr>
          <p:nvPr>
            <p:ph type="ftr" sz="quarter" idx="11"/>
          </p:nvPr>
        </p:nvSpPr>
        <p:spPr/>
        <p:txBody>
          <a:bodyPr/>
          <a:lstStyle/>
          <a:p>
            <a:r>
              <a:rPr lang="it-IT" smtClean="0"/>
              <a:t>Dr. Ashish Oberoi, RIMT UNIVERSITY</a:t>
            </a:r>
            <a:endParaRPr lang="en-US"/>
          </a:p>
        </p:txBody>
      </p:sp>
      <p:pic>
        <p:nvPicPr>
          <p:cNvPr id="5"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0" name="Rectangle 10"/>
          <p:cNvSpPr>
            <a:spLocks noGrp="1" noChangeArrowheads="1"/>
          </p:cNvSpPr>
          <p:nvPr>
            <p:ph type="title"/>
          </p:nvPr>
        </p:nvSpPr>
        <p:spPr/>
        <p:txBody>
          <a:bodyPr/>
          <a:lstStyle/>
          <a:p>
            <a:r>
              <a:rPr lang="en-US"/>
              <a:t>Database Concurrency Control</a:t>
            </a:r>
          </a:p>
        </p:txBody>
      </p:sp>
      <p:sp>
        <p:nvSpPr>
          <p:cNvPr id="706571" name="Rectangle 11"/>
          <p:cNvSpPr>
            <a:spLocks noGrp="1" noChangeArrowheads="1"/>
          </p:cNvSpPr>
          <p:nvPr>
            <p:ph idx="1"/>
          </p:nvPr>
        </p:nvSpPr>
        <p:spPr/>
        <p:txBody>
          <a:bodyPr/>
          <a:lstStyle/>
          <a:p>
            <a:pPr>
              <a:buFont typeface="Wingdings" pitchFamily="2" charset="2"/>
              <a:buNone/>
            </a:pPr>
            <a:r>
              <a:rPr lang="en-US"/>
              <a:t>Dealing with Deadlock and Starvation</a:t>
            </a:r>
          </a:p>
          <a:p>
            <a:r>
              <a:rPr lang="en-US" b="1"/>
              <a:t>Deadlock prevention</a:t>
            </a:r>
          </a:p>
          <a:p>
            <a:pPr lvl="1"/>
            <a:r>
              <a:rPr lang="en-US"/>
              <a:t>A transaction locks all data items it refers to before it begins execution.</a:t>
            </a:r>
          </a:p>
          <a:p>
            <a:pPr lvl="1"/>
            <a:r>
              <a:rPr lang="en-US"/>
              <a:t>This way of locking prevents deadlock since a transaction never waits for a data item.</a:t>
            </a:r>
          </a:p>
          <a:p>
            <a:pPr lvl="1"/>
            <a:r>
              <a:rPr lang="en-US"/>
              <a:t>The conservative two-phase locking uses this approach.</a:t>
            </a:r>
            <a:endParaRPr lang="en-US">
              <a:sym typeface="Symbol" pitchFamily="18" charset="2"/>
            </a:endParaRP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618" name="Rectangle 10"/>
          <p:cNvSpPr>
            <a:spLocks noGrp="1" noChangeArrowheads="1"/>
          </p:cNvSpPr>
          <p:nvPr>
            <p:ph type="title"/>
          </p:nvPr>
        </p:nvSpPr>
        <p:spPr/>
        <p:txBody>
          <a:bodyPr/>
          <a:lstStyle/>
          <a:p>
            <a:r>
              <a:rPr lang="en-US"/>
              <a:t>Database Concurrency Control</a:t>
            </a:r>
          </a:p>
        </p:txBody>
      </p:sp>
      <p:sp>
        <p:nvSpPr>
          <p:cNvPr id="708619" name="Rectangle 11"/>
          <p:cNvSpPr>
            <a:spLocks noGrp="1" noChangeArrowheads="1"/>
          </p:cNvSpPr>
          <p:nvPr>
            <p:ph idx="1"/>
          </p:nvPr>
        </p:nvSpPr>
        <p:spPr/>
        <p:txBody>
          <a:bodyPr/>
          <a:lstStyle/>
          <a:p>
            <a:pPr>
              <a:buFont typeface="Wingdings" pitchFamily="2" charset="2"/>
              <a:buNone/>
            </a:pPr>
            <a:r>
              <a:rPr lang="en-US" sz="2400"/>
              <a:t>Dealing with Deadlock and Starvation</a:t>
            </a:r>
          </a:p>
          <a:p>
            <a:r>
              <a:rPr lang="en-US" sz="2400" b="1"/>
              <a:t>Deadlock detection and resolution</a:t>
            </a:r>
          </a:p>
          <a:p>
            <a:pPr lvl="1"/>
            <a:r>
              <a:rPr lang="en-US" sz="2200"/>
              <a:t>In this approach, deadlocks are allowed to happen.  The scheduler maintains a wait-for-graph for detecting cycle.  If a cycle exists, then one transaction involved in the cycle is selected (victim) and rolled-back.</a:t>
            </a:r>
          </a:p>
          <a:p>
            <a:pPr lvl="1"/>
            <a:r>
              <a:rPr lang="en-US" sz="2200"/>
              <a:t>A wait-for-graph is created using the lock table.  As soon as a transaction is blocked, it is added to the graph.  When a chain like: Ti waits for Tj waits for Tk waits for Ti or Tj occurs, then this creates a cycle.  One of the transaction o</a:t>
            </a:r>
            <a:endParaRPr lang="en-US" sz="2200">
              <a:sym typeface="Symbol" pitchFamily="18" charset="2"/>
            </a:endParaRP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0666" name="Rectangle 10"/>
          <p:cNvSpPr>
            <a:spLocks noGrp="1" noChangeArrowheads="1"/>
          </p:cNvSpPr>
          <p:nvPr>
            <p:ph type="title"/>
          </p:nvPr>
        </p:nvSpPr>
        <p:spPr/>
        <p:txBody>
          <a:bodyPr/>
          <a:lstStyle/>
          <a:p>
            <a:r>
              <a:rPr lang="en-US"/>
              <a:t>Database Concurrency Control</a:t>
            </a:r>
          </a:p>
        </p:txBody>
      </p:sp>
      <p:sp>
        <p:nvSpPr>
          <p:cNvPr id="710667" name="Rectangle 11"/>
          <p:cNvSpPr>
            <a:spLocks noGrp="1" noChangeArrowheads="1"/>
          </p:cNvSpPr>
          <p:nvPr>
            <p:ph idx="1"/>
          </p:nvPr>
        </p:nvSpPr>
        <p:spPr/>
        <p:txBody>
          <a:bodyPr/>
          <a:lstStyle/>
          <a:p>
            <a:pPr>
              <a:buFont typeface="Wingdings" pitchFamily="2" charset="2"/>
              <a:buNone/>
            </a:pPr>
            <a:r>
              <a:rPr lang="en-US" sz="2400"/>
              <a:t>Dealing with Deadlock and Starvation</a:t>
            </a:r>
          </a:p>
          <a:p>
            <a:r>
              <a:rPr lang="en-US" sz="2400" b="1"/>
              <a:t>Deadlock avoidance</a:t>
            </a:r>
          </a:p>
          <a:p>
            <a:pPr lvl="1"/>
            <a:r>
              <a:rPr lang="en-US" sz="2200"/>
              <a:t>There are many variations of two-phase locking algorithm.</a:t>
            </a:r>
          </a:p>
          <a:p>
            <a:pPr lvl="1"/>
            <a:r>
              <a:rPr lang="en-US" sz="2200"/>
              <a:t>Some avoid deadlock by not letting the cycle to complete.</a:t>
            </a:r>
          </a:p>
          <a:p>
            <a:pPr lvl="1"/>
            <a:r>
              <a:rPr lang="en-US" sz="2200"/>
              <a:t>That is as soon as the algorithm discovers that blocking a transaction is likely to create a cycle, it rolls back the transaction.</a:t>
            </a:r>
          </a:p>
          <a:p>
            <a:pPr lvl="1"/>
            <a:r>
              <a:rPr lang="en-US" sz="2200"/>
              <a:t>Wound-Wait and Wait-Die algorithms use timestamps to </a:t>
            </a:r>
            <a:r>
              <a:rPr lang="en-US" sz="2200">
                <a:sym typeface="Symbol" pitchFamily="18" charset="2"/>
              </a:rPr>
              <a:t>avoid deadlocks by rolling-back victim.</a:t>
            </a:r>
            <a:endParaRPr lang="en-US" sz="2200"/>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2714" name="Rectangle 10"/>
          <p:cNvSpPr>
            <a:spLocks noGrp="1" noChangeArrowheads="1"/>
          </p:cNvSpPr>
          <p:nvPr>
            <p:ph type="title"/>
          </p:nvPr>
        </p:nvSpPr>
        <p:spPr/>
        <p:txBody>
          <a:bodyPr/>
          <a:lstStyle/>
          <a:p>
            <a:r>
              <a:rPr lang="en-US"/>
              <a:t>Database Concurrency Control</a:t>
            </a:r>
          </a:p>
        </p:txBody>
      </p:sp>
      <p:sp>
        <p:nvSpPr>
          <p:cNvPr id="712715" name="Rectangle 11"/>
          <p:cNvSpPr>
            <a:spLocks noGrp="1" noChangeArrowheads="1"/>
          </p:cNvSpPr>
          <p:nvPr>
            <p:ph idx="1"/>
          </p:nvPr>
        </p:nvSpPr>
        <p:spPr/>
        <p:txBody>
          <a:bodyPr/>
          <a:lstStyle/>
          <a:p>
            <a:pPr>
              <a:lnSpc>
                <a:spcPct val="90000"/>
              </a:lnSpc>
              <a:buFont typeface="Wingdings" pitchFamily="2" charset="2"/>
              <a:buNone/>
            </a:pPr>
            <a:r>
              <a:rPr lang="en-US" sz="2400"/>
              <a:t>Dealing with Deadlock and Starvation</a:t>
            </a:r>
          </a:p>
          <a:p>
            <a:pPr>
              <a:lnSpc>
                <a:spcPct val="90000"/>
              </a:lnSpc>
            </a:pPr>
            <a:r>
              <a:rPr lang="en-US" sz="2400" b="1"/>
              <a:t>Starvation</a:t>
            </a:r>
          </a:p>
          <a:p>
            <a:pPr lvl="1">
              <a:lnSpc>
                <a:spcPct val="90000"/>
              </a:lnSpc>
            </a:pPr>
            <a:r>
              <a:rPr lang="en-US" sz="2200"/>
              <a:t>Starvation occurs when a particular transaction consistently waits or restarted and never gets a chance to proceed further. </a:t>
            </a:r>
          </a:p>
          <a:p>
            <a:pPr lvl="1">
              <a:lnSpc>
                <a:spcPct val="90000"/>
              </a:lnSpc>
            </a:pPr>
            <a:r>
              <a:rPr lang="en-US" sz="2200"/>
              <a:t>In a deadlock resolution it is possible that the same transaction may consistently be selected as victim and rolled-back.</a:t>
            </a:r>
          </a:p>
          <a:p>
            <a:pPr lvl="1">
              <a:lnSpc>
                <a:spcPct val="90000"/>
              </a:lnSpc>
            </a:pPr>
            <a:r>
              <a:rPr lang="en-US" sz="2200"/>
              <a:t>This limitation is inherent in all priority based scheduling mechanisms.</a:t>
            </a:r>
          </a:p>
          <a:p>
            <a:pPr lvl="1">
              <a:lnSpc>
                <a:spcPct val="90000"/>
              </a:lnSpc>
            </a:pPr>
            <a:r>
              <a:rPr lang="en-US" sz="2200"/>
              <a:t>In Wound-Wait scheme a younger transaction may always be wounded (aborted) by a long running older transaction which may create starvation.</a:t>
            </a:r>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12708" name="Rectangle 4"/>
          <p:cNvSpPr>
            <a:spLocks noChangeArrowheads="1"/>
          </p:cNvSpPr>
          <p:nvPr/>
        </p:nvSpPr>
        <p:spPr bwMode="auto">
          <a:xfrm>
            <a:off x="685800" y="1020763"/>
            <a:ext cx="7772400" cy="4953000"/>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endParaRPr lang="en-US" sz="1800">
              <a:solidFill>
                <a:schemeClr val="tx2"/>
              </a:solidFill>
              <a:cs typeface="Times New Roman" pitchFamily="18" charset="0"/>
              <a:sym typeface="Symbol" pitchFamily="18" charset="2"/>
            </a:endParaRP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4762" name="Rectangle 10"/>
          <p:cNvSpPr>
            <a:spLocks noGrp="1" noChangeArrowheads="1"/>
          </p:cNvSpPr>
          <p:nvPr>
            <p:ph type="title"/>
          </p:nvPr>
        </p:nvSpPr>
        <p:spPr/>
        <p:txBody>
          <a:bodyPr/>
          <a:lstStyle/>
          <a:p>
            <a:r>
              <a:rPr lang="en-US"/>
              <a:t>Database Concurrency Control</a:t>
            </a:r>
          </a:p>
        </p:txBody>
      </p:sp>
      <p:sp>
        <p:nvSpPr>
          <p:cNvPr id="714763" name="Rectangle 11"/>
          <p:cNvSpPr>
            <a:spLocks noGrp="1" noChangeArrowheads="1"/>
          </p:cNvSpPr>
          <p:nvPr>
            <p:ph idx="1"/>
          </p:nvPr>
        </p:nvSpPr>
        <p:spPr/>
        <p:txBody>
          <a:bodyPr/>
          <a:lstStyle/>
          <a:p>
            <a:pPr>
              <a:buFont typeface="Wingdings" pitchFamily="2" charset="2"/>
              <a:buNone/>
            </a:pPr>
            <a:r>
              <a:rPr lang="en-US"/>
              <a:t>Timestamp based concurrency control algorithm</a:t>
            </a:r>
          </a:p>
          <a:p>
            <a:r>
              <a:rPr lang="en-US" b="1"/>
              <a:t>Timestamp</a:t>
            </a:r>
          </a:p>
          <a:p>
            <a:pPr lvl="1"/>
            <a:r>
              <a:rPr lang="en-US"/>
              <a:t>A monotonically increasing variable (integer) indicating the age of an operation or a transaction.  A larger timestamp value indicates a more recent event or operation.</a:t>
            </a:r>
          </a:p>
          <a:p>
            <a:pPr lvl="1"/>
            <a:r>
              <a:rPr lang="en-US"/>
              <a:t>Timestamp based algorithm uses timestamp to serialize the execution of concurrent transactions.</a:t>
            </a: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0" name="Rectangle 10"/>
          <p:cNvSpPr>
            <a:spLocks noGrp="1" noChangeArrowheads="1"/>
          </p:cNvSpPr>
          <p:nvPr>
            <p:ph type="title"/>
          </p:nvPr>
        </p:nvSpPr>
        <p:spPr/>
        <p:txBody>
          <a:bodyPr/>
          <a:lstStyle/>
          <a:p>
            <a:r>
              <a:rPr lang="en-US"/>
              <a:t>Database Concurrency Control</a:t>
            </a:r>
          </a:p>
        </p:txBody>
      </p:sp>
      <p:sp>
        <p:nvSpPr>
          <p:cNvPr id="716811" name="Rectangle 11"/>
          <p:cNvSpPr>
            <a:spLocks noGrp="1" noChangeArrowheads="1"/>
          </p:cNvSpPr>
          <p:nvPr>
            <p:ph idx="1"/>
          </p:nvPr>
        </p:nvSpPr>
        <p:spPr/>
        <p:txBody>
          <a:bodyPr>
            <a:normAutofit lnSpcReduction="10000"/>
          </a:bodyPr>
          <a:lstStyle/>
          <a:p>
            <a:pPr>
              <a:lnSpc>
                <a:spcPct val="90000"/>
              </a:lnSpc>
              <a:buFont typeface="Wingdings" pitchFamily="2" charset="2"/>
              <a:buNone/>
            </a:pPr>
            <a:r>
              <a:rPr lang="en-US" sz="2400"/>
              <a:t>Timestamp based concurrency control algorithm</a:t>
            </a:r>
          </a:p>
          <a:p>
            <a:pPr>
              <a:lnSpc>
                <a:spcPct val="90000"/>
              </a:lnSpc>
            </a:pPr>
            <a:r>
              <a:rPr lang="en-US" sz="2400" b="1"/>
              <a:t>Basic Timestamp Ordering</a:t>
            </a:r>
          </a:p>
          <a:p>
            <a:pPr lvl="1">
              <a:lnSpc>
                <a:spcPct val="90000"/>
              </a:lnSpc>
            </a:pPr>
            <a:r>
              <a:rPr lang="en-US" sz="2200"/>
              <a:t>1.  Transaction T issues a write_item(X) operation:</a:t>
            </a:r>
          </a:p>
          <a:p>
            <a:pPr lvl="2">
              <a:lnSpc>
                <a:spcPct val="90000"/>
              </a:lnSpc>
            </a:pPr>
            <a:r>
              <a:rPr lang="en-US" sz="2000">
                <a:sym typeface="Symbol" pitchFamily="18" charset="2"/>
              </a:rPr>
              <a:t>If read_TS(X) &gt; TS(T) or if write_TS(X) &gt; TS(T), then an younger transaction has already read the data item so abort and roll-back T and reject the operation.</a:t>
            </a:r>
          </a:p>
          <a:p>
            <a:pPr lvl="2">
              <a:lnSpc>
                <a:spcPct val="90000"/>
              </a:lnSpc>
            </a:pPr>
            <a:r>
              <a:rPr lang="en-US" sz="2000">
                <a:sym typeface="Symbol" pitchFamily="18" charset="2"/>
              </a:rPr>
              <a:t>If the condition in part (a) does not exist, then execute write_item(X) of T and set write_TS(X) to TS(T).</a:t>
            </a:r>
          </a:p>
          <a:p>
            <a:pPr lvl="1">
              <a:lnSpc>
                <a:spcPct val="90000"/>
              </a:lnSpc>
            </a:pPr>
            <a:r>
              <a:rPr lang="en-US" sz="2200">
                <a:sym typeface="Symbol" pitchFamily="18" charset="2"/>
              </a:rPr>
              <a:t>2.  </a:t>
            </a:r>
            <a:r>
              <a:rPr lang="en-US" sz="2200"/>
              <a:t>Transaction T issues a read_item(X) operation:</a:t>
            </a:r>
          </a:p>
          <a:p>
            <a:pPr lvl="2">
              <a:lnSpc>
                <a:spcPct val="90000"/>
              </a:lnSpc>
            </a:pPr>
            <a:r>
              <a:rPr lang="en-US" sz="2000">
                <a:sym typeface="Symbol" pitchFamily="18" charset="2"/>
              </a:rPr>
              <a:t>If write_TS(X) &gt; TS(T), then an younger transaction has already written to the data item so abort and roll-back T and reject the operation.</a:t>
            </a:r>
          </a:p>
          <a:p>
            <a:pPr lvl="2">
              <a:lnSpc>
                <a:spcPct val="90000"/>
              </a:lnSpc>
            </a:pPr>
            <a:r>
              <a:rPr lang="en-US" sz="2000">
                <a:sym typeface="Symbol" pitchFamily="18" charset="2"/>
              </a:rPr>
              <a:t>If write_TS(X)  TS(T), then execute read_item(X) of T and set read_TS(X) to the larger of TS(T) and the current read_TS(X).</a:t>
            </a: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858" name="Rectangle 10"/>
          <p:cNvSpPr>
            <a:spLocks noGrp="1" noChangeArrowheads="1"/>
          </p:cNvSpPr>
          <p:nvPr>
            <p:ph type="title"/>
          </p:nvPr>
        </p:nvSpPr>
        <p:spPr/>
        <p:txBody>
          <a:bodyPr/>
          <a:lstStyle/>
          <a:p>
            <a:r>
              <a:rPr lang="en-US"/>
              <a:t>Database Concurrency Control</a:t>
            </a:r>
          </a:p>
        </p:txBody>
      </p:sp>
      <p:sp>
        <p:nvSpPr>
          <p:cNvPr id="718859" name="Rectangle 11"/>
          <p:cNvSpPr>
            <a:spLocks noGrp="1" noChangeArrowheads="1"/>
          </p:cNvSpPr>
          <p:nvPr>
            <p:ph idx="1"/>
          </p:nvPr>
        </p:nvSpPr>
        <p:spPr/>
        <p:txBody>
          <a:bodyPr>
            <a:normAutofit lnSpcReduction="10000"/>
          </a:bodyPr>
          <a:lstStyle/>
          <a:p>
            <a:pPr>
              <a:buFont typeface="Wingdings" pitchFamily="2" charset="2"/>
              <a:buNone/>
            </a:pPr>
            <a:r>
              <a:rPr lang="en-US"/>
              <a:t>Timestamp based concurrency control algorithm</a:t>
            </a:r>
          </a:p>
          <a:p>
            <a:r>
              <a:rPr lang="en-US" b="1"/>
              <a:t>Strict Timestamp Ordering</a:t>
            </a:r>
          </a:p>
          <a:p>
            <a:pPr lvl="1"/>
            <a:r>
              <a:rPr lang="en-US"/>
              <a:t>1.  Transaction T issues a write_item(X) operation:</a:t>
            </a:r>
          </a:p>
          <a:p>
            <a:pPr lvl="2"/>
            <a:r>
              <a:rPr lang="en-US">
                <a:sym typeface="Symbol" pitchFamily="18" charset="2"/>
              </a:rPr>
              <a:t>If TS(T) &gt; read_TS(X), then delay T until the transaction T’ that wrote or read X has terminated (committed or aborted).</a:t>
            </a:r>
          </a:p>
          <a:p>
            <a:pPr lvl="1"/>
            <a:r>
              <a:rPr lang="en-US">
                <a:sym typeface="Symbol" pitchFamily="18" charset="2"/>
              </a:rPr>
              <a:t>2.  </a:t>
            </a:r>
            <a:r>
              <a:rPr lang="en-US"/>
              <a:t>Transaction T issues a read_item(X) operation:</a:t>
            </a:r>
          </a:p>
          <a:p>
            <a:pPr lvl="2"/>
            <a:r>
              <a:rPr lang="en-US">
                <a:sym typeface="Symbol" pitchFamily="18" charset="2"/>
              </a:rPr>
              <a:t>If TS(T) &gt; write_TS(X), then delay T until the transaction T’ that wrote or read X has terminated (committed or aborted).</a:t>
            </a:r>
            <a:endParaRPr lang="en-US"/>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18852" name="Rectangle 4"/>
          <p:cNvSpPr>
            <a:spLocks noChangeArrowheads="1"/>
          </p:cNvSpPr>
          <p:nvPr/>
        </p:nvSpPr>
        <p:spPr bwMode="auto">
          <a:xfrm>
            <a:off x="685800" y="1020763"/>
            <a:ext cx="7772400" cy="4953000"/>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endParaRPr lang="en-US" sz="1800">
              <a:solidFill>
                <a:schemeClr val="tx2"/>
              </a:solidFill>
              <a:cs typeface="Times New Roman" pitchFamily="18" charset="0"/>
              <a:sym typeface="Symbol" pitchFamily="18" charset="2"/>
            </a:endParaRP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906" name="Rectangle 10"/>
          <p:cNvSpPr>
            <a:spLocks noGrp="1" noChangeArrowheads="1"/>
          </p:cNvSpPr>
          <p:nvPr>
            <p:ph type="title"/>
          </p:nvPr>
        </p:nvSpPr>
        <p:spPr/>
        <p:txBody>
          <a:bodyPr/>
          <a:lstStyle/>
          <a:p>
            <a:r>
              <a:rPr lang="en-US"/>
              <a:t>Database Concurrency Control</a:t>
            </a:r>
          </a:p>
        </p:txBody>
      </p:sp>
      <p:sp>
        <p:nvSpPr>
          <p:cNvPr id="720907" name="Rectangle 11"/>
          <p:cNvSpPr>
            <a:spLocks noGrp="1" noChangeArrowheads="1"/>
          </p:cNvSpPr>
          <p:nvPr>
            <p:ph idx="1"/>
          </p:nvPr>
        </p:nvSpPr>
        <p:spPr/>
        <p:txBody>
          <a:bodyPr>
            <a:normAutofit lnSpcReduction="10000"/>
          </a:bodyPr>
          <a:lstStyle/>
          <a:p>
            <a:pPr>
              <a:lnSpc>
                <a:spcPct val="90000"/>
              </a:lnSpc>
              <a:buFont typeface="Wingdings" pitchFamily="2" charset="2"/>
              <a:buNone/>
            </a:pPr>
            <a:r>
              <a:rPr lang="en-US"/>
              <a:t>Timestamp based concurrency control algorithm</a:t>
            </a:r>
          </a:p>
          <a:p>
            <a:pPr>
              <a:lnSpc>
                <a:spcPct val="90000"/>
              </a:lnSpc>
            </a:pPr>
            <a:r>
              <a:rPr lang="en-US" b="1"/>
              <a:t>Thomas’s Write Rule</a:t>
            </a:r>
          </a:p>
          <a:p>
            <a:pPr lvl="1">
              <a:lnSpc>
                <a:spcPct val="90000"/>
              </a:lnSpc>
            </a:pPr>
            <a:r>
              <a:rPr lang="en-US">
                <a:sym typeface="Symbol" pitchFamily="18" charset="2"/>
              </a:rPr>
              <a:t>If read_TS(X) &gt; TS(T) then abort and roll-back T and reject the operation.</a:t>
            </a:r>
          </a:p>
          <a:p>
            <a:pPr lvl="1">
              <a:lnSpc>
                <a:spcPct val="90000"/>
              </a:lnSpc>
            </a:pPr>
            <a:r>
              <a:rPr lang="en-US">
                <a:sym typeface="Symbol" pitchFamily="18" charset="2"/>
              </a:rPr>
              <a:t>If write_TS(X) &gt; TS(T), then just ignore the write operation and continue execution.  This is because the most recent writes counts in case of two consecutive writes.</a:t>
            </a:r>
          </a:p>
          <a:p>
            <a:pPr lvl="1">
              <a:lnSpc>
                <a:spcPct val="90000"/>
              </a:lnSpc>
            </a:pPr>
            <a:r>
              <a:rPr lang="en-US">
                <a:sym typeface="Symbol" pitchFamily="18" charset="2"/>
              </a:rPr>
              <a:t>If the conditions given in 1 and 2 above do not occur, then execute write_item(X) of T and set write_TS(X) to TS(T).</a:t>
            </a:r>
            <a:endParaRPr lang="en-US"/>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2955" name="Rectangle 11"/>
          <p:cNvSpPr>
            <a:spLocks noGrp="1" noChangeArrowheads="1"/>
          </p:cNvSpPr>
          <p:nvPr>
            <p:ph type="title"/>
          </p:nvPr>
        </p:nvSpPr>
        <p:spPr/>
        <p:txBody>
          <a:bodyPr/>
          <a:lstStyle/>
          <a:p>
            <a:r>
              <a:rPr lang="en-US"/>
              <a:t>Database Concurrency Control</a:t>
            </a:r>
          </a:p>
        </p:txBody>
      </p:sp>
      <p:sp>
        <p:nvSpPr>
          <p:cNvPr id="722956" name="Rectangle 12"/>
          <p:cNvSpPr>
            <a:spLocks noGrp="1" noChangeArrowheads="1"/>
          </p:cNvSpPr>
          <p:nvPr>
            <p:ph idx="1"/>
          </p:nvPr>
        </p:nvSpPr>
        <p:spPr/>
        <p:txBody>
          <a:bodyPr/>
          <a:lstStyle/>
          <a:p>
            <a:pPr>
              <a:lnSpc>
                <a:spcPct val="90000"/>
              </a:lnSpc>
              <a:buFont typeface="Wingdings" pitchFamily="2" charset="2"/>
              <a:buNone/>
            </a:pPr>
            <a:r>
              <a:rPr lang="en-US"/>
              <a:t>Multiversion concurrency control techniques</a:t>
            </a:r>
          </a:p>
          <a:p>
            <a:pPr lvl="1">
              <a:lnSpc>
                <a:spcPct val="90000"/>
              </a:lnSpc>
            </a:pPr>
            <a:r>
              <a:rPr lang="en-US"/>
              <a:t>This approach maintains a number of versions of a data item and allocates the right version to a read operation of a transaction.  Thus unlike other mechanisms a read operation in this mechanism is never rejected.</a:t>
            </a:r>
          </a:p>
          <a:p>
            <a:pPr lvl="1">
              <a:lnSpc>
                <a:spcPct val="90000"/>
              </a:lnSpc>
            </a:pPr>
            <a:r>
              <a:rPr lang="en-US"/>
              <a:t>Side effect:</a:t>
            </a:r>
          </a:p>
          <a:p>
            <a:pPr lvl="2">
              <a:lnSpc>
                <a:spcPct val="90000"/>
              </a:lnSpc>
            </a:pPr>
            <a:r>
              <a:rPr lang="en-US"/>
              <a:t>Significantly more storage (RAM and disk) is required to maintain multiple versions.  To check unlimited growth of versions, a garbage collection is run when some criteria is satisfied.</a:t>
            </a:r>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22948" name="Rectangle 4"/>
          <p:cNvSpPr>
            <a:spLocks noChangeArrowheads="1"/>
          </p:cNvSpPr>
          <p:nvPr/>
        </p:nvSpPr>
        <p:spPr bwMode="auto">
          <a:xfrm>
            <a:off x="685800" y="1020763"/>
            <a:ext cx="7772400" cy="1387475"/>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5003" name="Rectangle 11"/>
          <p:cNvSpPr>
            <a:spLocks noGrp="1" noChangeArrowheads="1"/>
          </p:cNvSpPr>
          <p:nvPr>
            <p:ph type="title"/>
          </p:nvPr>
        </p:nvSpPr>
        <p:spPr/>
        <p:txBody>
          <a:bodyPr/>
          <a:lstStyle/>
          <a:p>
            <a:r>
              <a:rPr lang="en-US"/>
              <a:t>Database Concurrency Control</a:t>
            </a:r>
          </a:p>
        </p:txBody>
      </p:sp>
      <p:sp>
        <p:nvSpPr>
          <p:cNvPr id="725004" name="Rectangle 12"/>
          <p:cNvSpPr>
            <a:spLocks noGrp="1" noChangeArrowheads="1"/>
          </p:cNvSpPr>
          <p:nvPr>
            <p:ph idx="1"/>
          </p:nvPr>
        </p:nvSpPr>
        <p:spPr/>
        <p:txBody>
          <a:bodyPr>
            <a:normAutofit lnSpcReduction="10000"/>
          </a:bodyPr>
          <a:lstStyle/>
          <a:p>
            <a:pPr>
              <a:lnSpc>
                <a:spcPct val="90000"/>
              </a:lnSpc>
              <a:buFont typeface="Wingdings" pitchFamily="2" charset="2"/>
              <a:buNone/>
            </a:pPr>
            <a:r>
              <a:rPr lang="en-US"/>
              <a:t>Multiversion technique based on timestamp ordering</a:t>
            </a:r>
          </a:p>
          <a:p>
            <a:pPr lvl="1">
              <a:lnSpc>
                <a:spcPct val="90000"/>
              </a:lnSpc>
            </a:pPr>
            <a:r>
              <a:rPr lang="en-US"/>
              <a:t>This approach maintains a number of versions of a data item and allocates the right version to a read operation of a transaction.</a:t>
            </a:r>
          </a:p>
          <a:p>
            <a:pPr lvl="2">
              <a:lnSpc>
                <a:spcPct val="90000"/>
              </a:lnSpc>
            </a:pPr>
            <a:r>
              <a:rPr lang="en-US"/>
              <a:t>Thus unlike other mechanisms a read operation in this mechanism is never rejected.</a:t>
            </a:r>
          </a:p>
          <a:p>
            <a:pPr lvl="1">
              <a:lnSpc>
                <a:spcPct val="90000"/>
              </a:lnSpc>
            </a:pPr>
            <a:r>
              <a:rPr lang="en-US"/>
              <a:t>Side effects:  Significantly more storage (RAM and disk) is required to maintain multiple versions.  To check unlimited growth of versions, a garbage collection is run when some criteria is satisfied.</a:t>
            </a: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750" name="Rectangle 6"/>
          <p:cNvSpPr>
            <a:spLocks noGrp="1" noChangeArrowheads="1"/>
          </p:cNvSpPr>
          <p:nvPr>
            <p:ph type="title"/>
          </p:nvPr>
        </p:nvSpPr>
        <p:spPr/>
        <p:txBody>
          <a:bodyPr/>
          <a:lstStyle/>
          <a:p>
            <a:r>
              <a:rPr lang="en-US"/>
              <a:t>Database Concurrency Control</a:t>
            </a:r>
          </a:p>
        </p:txBody>
      </p:sp>
      <p:sp>
        <p:nvSpPr>
          <p:cNvPr id="671751" name="Rectangle 7"/>
          <p:cNvSpPr>
            <a:spLocks noGrp="1" noChangeArrowheads="1"/>
          </p:cNvSpPr>
          <p:nvPr>
            <p:ph idx="1"/>
          </p:nvPr>
        </p:nvSpPr>
        <p:spPr/>
        <p:txBody>
          <a:bodyPr/>
          <a:lstStyle/>
          <a:p>
            <a:pPr>
              <a:lnSpc>
                <a:spcPct val="90000"/>
              </a:lnSpc>
            </a:pPr>
            <a:r>
              <a:rPr lang="en-US" sz="2400" dirty="0"/>
              <a:t>1   Purpose of Concurrency Control</a:t>
            </a:r>
          </a:p>
          <a:p>
            <a:pPr lvl="1">
              <a:lnSpc>
                <a:spcPct val="90000"/>
              </a:lnSpc>
            </a:pPr>
            <a:r>
              <a:rPr lang="en-US" sz="2200" dirty="0"/>
              <a:t>To enforce Isolation (through mutual exclusion) among conflicting transactions. </a:t>
            </a:r>
          </a:p>
          <a:p>
            <a:pPr lvl="1">
              <a:lnSpc>
                <a:spcPct val="90000"/>
              </a:lnSpc>
            </a:pPr>
            <a:r>
              <a:rPr lang="en-US" sz="2200" dirty="0"/>
              <a:t>To preserve database consistency through consistency preserving execution of transactions.</a:t>
            </a:r>
          </a:p>
          <a:p>
            <a:pPr lvl="1">
              <a:lnSpc>
                <a:spcPct val="90000"/>
              </a:lnSpc>
            </a:pPr>
            <a:r>
              <a:rPr lang="en-US" sz="2200" dirty="0"/>
              <a:t>To resolve read-write and write-write conflicts.</a:t>
            </a:r>
          </a:p>
          <a:p>
            <a:pPr lvl="1">
              <a:lnSpc>
                <a:spcPct val="90000"/>
              </a:lnSpc>
            </a:pPr>
            <a:endParaRPr lang="en-US" sz="2200" dirty="0"/>
          </a:p>
          <a:p>
            <a:pPr>
              <a:lnSpc>
                <a:spcPct val="90000"/>
              </a:lnSpc>
            </a:pPr>
            <a:r>
              <a:rPr lang="en-US" sz="2400" dirty="0"/>
              <a:t>Example: </a:t>
            </a:r>
          </a:p>
          <a:p>
            <a:pPr lvl="1">
              <a:lnSpc>
                <a:spcPct val="90000"/>
              </a:lnSpc>
            </a:pPr>
            <a:r>
              <a:rPr lang="en-US" sz="2200" dirty="0"/>
              <a:t>In concurrent execution environment if T1 conflicts with T2 over a data item A, then the existing concurrency control decides if T1 or T2 should get the A and if the other transaction is rolled-back or waits.  </a:t>
            </a: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3" name="Rectangle 13"/>
          <p:cNvSpPr>
            <a:spLocks noGrp="1" noChangeArrowheads="1"/>
          </p:cNvSpPr>
          <p:nvPr>
            <p:ph type="title"/>
          </p:nvPr>
        </p:nvSpPr>
        <p:spPr/>
        <p:txBody>
          <a:bodyPr/>
          <a:lstStyle/>
          <a:p>
            <a:r>
              <a:rPr lang="en-US"/>
              <a:t>Database Concurrency Control</a:t>
            </a:r>
          </a:p>
        </p:txBody>
      </p:sp>
      <p:sp>
        <p:nvSpPr>
          <p:cNvPr id="727054" name="Rectangle 14"/>
          <p:cNvSpPr>
            <a:spLocks noGrp="1" noChangeArrowheads="1"/>
          </p:cNvSpPr>
          <p:nvPr>
            <p:ph idx="1"/>
          </p:nvPr>
        </p:nvSpPr>
        <p:spPr/>
        <p:txBody>
          <a:bodyPr/>
          <a:lstStyle/>
          <a:p>
            <a:pPr>
              <a:buFont typeface="Wingdings" pitchFamily="2" charset="2"/>
              <a:buNone/>
            </a:pPr>
            <a:r>
              <a:rPr lang="en-US" sz="2400"/>
              <a:t>Multiversion technique based on timestamp ordering</a:t>
            </a:r>
          </a:p>
          <a:p>
            <a:pPr lvl="1"/>
            <a:r>
              <a:rPr lang="en-US" sz="2200"/>
              <a:t>Assume X1, X2, …, Xn are the version of a data item X created by a write operation of transactions.  With each Xi a read_TS (read timestamp) and a write_TS (write timestamp) are associated.</a:t>
            </a:r>
          </a:p>
          <a:p>
            <a:pPr lvl="1"/>
            <a:r>
              <a:rPr lang="en-US" sz="2200" b="1"/>
              <a:t>read_TS(Xi)</a:t>
            </a:r>
            <a:r>
              <a:rPr lang="en-US" sz="2200"/>
              <a:t>:  The read timestamp of Xi is the largest of all the timestamps of transactions that have successfully read version Xi.</a:t>
            </a:r>
          </a:p>
          <a:p>
            <a:pPr lvl="1"/>
            <a:r>
              <a:rPr lang="en-US" sz="2200" b="1"/>
              <a:t>write_TS(Xi)</a:t>
            </a:r>
            <a:r>
              <a:rPr lang="en-US" sz="2200"/>
              <a:t>:  The write timestamp of Xi that wrote the value of version Xi.</a:t>
            </a:r>
          </a:p>
          <a:p>
            <a:pPr lvl="1"/>
            <a:r>
              <a:rPr lang="en-US" sz="2200"/>
              <a:t>A new version of Xi is created only by a write operation.</a:t>
            </a: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099" name="Rectangle 11"/>
          <p:cNvSpPr>
            <a:spLocks noGrp="1" noChangeArrowheads="1"/>
          </p:cNvSpPr>
          <p:nvPr>
            <p:ph type="title"/>
          </p:nvPr>
        </p:nvSpPr>
        <p:spPr/>
        <p:txBody>
          <a:bodyPr/>
          <a:lstStyle/>
          <a:p>
            <a:r>
              <a:rPr lang="en-US"/>
              <a:t>Database Concurrency Control</a:t>
            </a:r>
          </a:p>
        </p:txBody>
      </p:sp>
      <p:sp>
        <p:nvSpPr>
          <p:cNvPr id="729100" name="Rectangle 12"/>
          <p:cNvSpPr>
            <a:spLocks noGrp="1" noChangeArrowheads="1"/>
          </p:cNvSpPr>
          <p:nvPr>
            <p:ph idx="1"/>
          </p:nvPr>
        </p:nvSpPr>
        <p:spPr/>
        <p:txBody>
          <a:bodyPr/>
          <a:lstStyle/>
          <a:p>
            <a:pPr>
              <a:buFont typeface="Wingdings" pitchFamily="2" charset="2"/>
              <a:buNone/>
            </a:pPr>
            <a:r>
              <a:rPr lang="en-US" sz="2400"/>
              <a:t>Multiversion technique based on timestamp ordering</a:t>
            </a:r>
          </a:p>
          <a:p>
            <a:pPr lvl="1"/>
            <a:r>
              <a:rPr lang="en-US" sz="2200"/>
              <a:t>To ensure serializability, the following two rules are used.</a:t>
            </a:r>
          </a:p>
          <a:p>
            <a:pPr lvl="1"/>
            <a:r>
              <a:rPr lang="en-US" sz="2200"/>
              <a:t>If transaction T issues write_item (X) and version i of X has the highest write_TS(Xi) of all versions of X that is also less than or equal to TS(T), and read _TS(Xi) &gt; TS(T), then abort and roll-back T; otherwise create a new version Xi and read_TS(X) = write_TS(Xj) = TS(T).</a:t>
            </a:r>
          </a:p>
          <a:p>
            <a:pPr lvl="1"/>
            <a:r>
              <a:rPr lang="en-US" sz="2200"/>
              <a:t>If transaction T issues read_item (X), find the version i of X that has the highest write_TS(Xi) of all versions of X that is also less than or equal to TS(T), then return the value of Xi to T, and set the value of read _TS(Xi) to the largest of TS(T) and the current read_TS(Xi).</a:t>
            </a:r>
          </a:p>
          <a:p>
            <a:pPr lvl="1"/>
            <a:endParaRPr lang="en-US" sz="2200"/>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29092" name="Rectangle 4"/>
          <p:cNvSpPr>
            <a:spLocks noChangeArrowheads="1"/>
          </p:cNvSpPr>
          <p:nvPr/>
        </p:nvSpPr>
        <p:spPr bwMode="auto">
          <a:xfrm>
            <a:off x="1004888" y="1279525"/>
            <a:ext cx="7173912" cy="519113"/>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1149" name="Rectangle 13"/>
          <p:cNvSpPr>
            <a:spLocks noGrp="1" noChangeArrowheads="1"/>
          </p:cNvSpPr>
          <p:nvPr>
            <p:ph type="title"/>
          </p:nvPr>
        </p:nvSpPr>
        <p:spPr/>
        <p:txBody>
          <a:bodyPr/>
          <a:lstStyle/>
          <a:p>
            <a:r>
              <a:rPr lang="en-US"/>
              <a:t>Database Concurrency Control</a:t>
            </a:r>
          </a:p>
        </p:txBody>
      </p:sp>
      <p:sp>
        <p:nvSpPr>
          <p:cNvPr id="731150" name="Rectangle 14"/>
          <p:cNvSpPr>
            <a:spLocks noGrp="1" noChangeArrowheads="1"/>
          </p:cNvSpPr>
          <p:nvPr>
            <p:ph idx="1"/>
          </p:nvPr>
        </p:nvSpPr>
        <p:spPr/>
        <p:txBody>
          <a:bodyPr>
            <a:normAutofit/>
          </a:bodyPr>
          <a:lstStyle/>
          <a:p>
            <a:pPr>
              <a:lnSpc>
                <a:spcPct val="90000"/>
              </a:lnSpc>
              <a:buFont typeface="Wingdings" pitchFamily="2" charset="2"/>
              <a:buNone/>
            </a:pPr>
            <a:r>
              <a:rPr lang="en-US" sz="2400"/>
              <a:t>Multiversion technique based on timestamp ordering</a:t>
            </a:r>
          </a:p>
          <a:p>
            <a:pPr lvl="1">
              <a:lnSpc>
                <a:spcPct val="90000"/>
              </a:lnSpc>
            </a:pPr>
            <a:r>
              <a:rPr lang="en-US" sz="2200"/>
              <a:t>To ensure serializability, the following two rules are used.</a:t>
            </a:r>
          </a:p>
          <a:p>
            <a:pPr lvl="2">
              <a:lnSpc>
                <a:spcPct val="90000"/>
              </a:lnSpc>
            </a:pPr>
            <a:r>
              <a:rPr lang="en-US" sz="2000"/>
              <a:t>If transaction T issues write_item (X) and version i of X has the highest write_TS(Xi) of all versions of X that is also less than or equal to TS(T), and read _TS(Xi) &gt; TS(T), then abort and roll-back T; otherwise create a new version Xi and read_TS(X) = write_TS(Xj) = TS(T).</a:t>
            </a:r>
          </a:p>
          <a:p>
            <a:pPr lvl="1">
              <a:lnSpc>
                <a:spcPct val="90000"/>
              </a:lnSpc>
            </a:pPr>
            <a:endParaRPr lang="en-US" sz="2200"/>
          </a:p>
          <a:p>
            <a:pPr lvl="2">
              <a:lnSpc>
                <a:spcPct val="90000"/>
              </a:lnSpc>
            </a:pPr>
            <a:r>
              <a:rPr lang="en-US" sz="2000"/>
              <a:t>If transaction T issues read_item (X), find the version i of X that has the highest write_TS(Xi) of all versions of X that is also less than or equal to TS(T), then return the value of Xi to T, and set the value of read _TS(Xi) to the largest of TS(T) and the current read_TS(Xi).</a:t>
            </a:r>
          </a:p>
          <a:p>
            <a:pPr lvl="1">
              <a:lnSpc>
                <a:spcPct val="90000"/>
              </a:lnSpc>
            </a:pPr>
            <a:r>
              <a:rPr lang="en-US" sz="2200"/>
              <a:t>Rule 2 guarantees that a read will never be rejected.</a:t>
            </a:r>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31140" name="Rectangle 4"/>
          <p:cNvSpPr>
            <a:spLocks noChangeArrowheads="1"/>
          </p:cNvSpPr>
          <p:nvPr/>
        </p:nvSpPr>
        <p:spPr bwMode="auto">
          <a:xfrm>
            <a:off x="1004888" y="1019175"/>
            <a:ext cx="7173912" cy="519113"/>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195" name="Rectangle 11"/>
          <p:cNvSpPr>
            <a:spLocks noGrp="1" noChangeArrowheads="1"/>
          </p:cNvSpPr>
          <p:nvPr>
            <p:ph type="title"/>
          </p:nvPr>
        </p:nvSpPr>
        <p:spPr/>
        <p:txBody>
          <a:bodyPr/>
          <a:lstStyle/>
          <a:p>
            <a:r>
              <a:rPr lang="en-US"/>
              <a:t>Database Concurrency Control</a:t>
            </a:r>
          </a:p>
        </p:txBody>
      </p:sp>
      <p:sp>
        <p:nvSpPr>
          <p:cNvPr id="733196" name="Rectangle 12"/>
          <p:cNvSpPr>
            <a:spLocks noGrp="1" noChangeArrowheads="1"/>
          </p:cNvSpPr>
          <p:nvPr>
            <p:ph idx="1"/>
          </p:nvPr>
        </p:nvSpPr>
        <p:spPr/>
        <p:txBody>
          <a:bodyPr>
            <a:normAutofit lnSpcReduction="10000"/>
          </a:bodyPr>
          <a:lstStyle/>
          <a:p>
            <a:pPr>
              <a:buFont typeface="Wingdings" pitchFamily="2" charset="2"/>
              <a:buNone/>
            </a:pPr>
            <a:r>
              <a:rPr lang="en-US"/>
              <a:t>Multiversion Two-Phase Locking Using Certify Locks</a:t>
            </a:r>
          </a:p>
          <a:p>
            <a:r>
              <a:rPr lang="en-US"/>
              <a:t>Concept</a:t>
            </a:r>
          </a:p>
          <a:p>
            <a:pPr lvl="1"/>
            <a:r>
              <a:rPr lang="en-US"/>
              <a:t>Allow a transaction T’ to read a data item X while it is write locked by a conflicting transaction T.</a:t>
            </a:r>
          </a:p>
          <a:p>
            <a:pPr lvl="1"/>
            <a:r>
              <a:rPr lang="en-US"/>
              <a:t>This is accomplished by maintaining two versions of each data item X where one version must always have been written by some committed transaction.  This means a write operation always creates a new version of X.</a:t>
            </a:r>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33188" name="Rectangle 4"/>
          <p:cNvSpPr>
            <a:spLocks noChangeArrowheads="1"/>
          </p:cNvSpPr>
          <p:nvPr/>
        </p:nvSpPr>
        <p:spPr bwMode="auto">
          <a:xfrm>
            <a:off x="1135063" y="1019175"/>
            <a:ext cx="7446962" cy="519113"/>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46" name="Rectangle 14"/>
          <p:cNvSpPr>
            <a:spLocks noGrp="1" noChangeArrowheads="1"/>
          </p:cNvSpPr>
          <p:nvPr>
            <p:ph type="title"/>
          </p:nvPr>
        </p:nvSpPr>
        <p:spPr/>
        <p:txBody>
          <a:bodyPr/>
          <a:lstStyle/>
          <a:p>
            <a:r>
              <a:rPr lang="en-US"/>
              <a:t>Database Concurrency Control</a:t>
            </a:r>
          </a:p>
        </p:txBody>
      </p:sp>
      <p:graphicFrame>
        <p:nvGraphicFramePr>
          <p:cNvPr id="735241" name="Object 9"/>
          <p:cNvGraphicFramePr>
            <a:graphicFrameLocks noGrp="1" noChangeAspect="1"/>
          </p:cNvGraphicFramePr>
          <p:nvPr>
            <p:ph idx="1"/>
          </p:nvPr>
        </p:nvGraphicFramePr>
        <p:xfrm>
          <a:off x="944563" y="4859338"/>
          <a:ext cx="7208837" cy="1360487"/>
        </p:xfrm>
        <a:graphic>
          <a:graphicData uri="http://schemas.openxmlformats.org/presentationml/2006/ole">
            <mc:AlternateContent xmlns:mc="http://schemas.openxmlformats.org/markup-compatibility/2006">
              <mc:Choice xmlns:v="urn:schemas-microsoft-com:vml" Requires="v">
                <p:oleObj spid="_x0000_s3076" name="VISIO" r:id="rId4" imgW="6058080" imgH="1142640" progId="">
                  <p:embed/>
                </p:oleObj>
              </mc:Choice>
              <mc:Fallback>
                <p:oleObj name="VISIO" r:id="rId4" imgW="6058080" imgH="1142640"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4563" y="4859338"/>
                        <a:ext cx="7208837" cy="1360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Footer Placeholder 8"/>
          <p:cNvSpPr>
            <a:spLocks noGrp="1"/>
          </p:cNvSpPr>
          <p:nvPr>
            <p:ph type="ftr" sz="quarter" idx="11"/>
          </p:nvPr>
        </p:nvSpPr>
        <p:spPr/>
        <p:txBody>
          <a:bodyPr/>
          <a:lstStyle/>
          <a:p>
            <a:r>
              <a:rPr lang="it-IT" smtClean="0"/>
              <a:t>Dr. Ashish Oberoi, RIMT UNIVERSITY</a:t>
            </a:r>
            <a:endParaRPr lang="en-US"/>
          </a:p>
        </p:txBody>
      </p:sp>
      <p:sp>
        <p:nvSpPr>
          <p:cNvPr id="735247" name="Rectangle 15"/>
          <p:cNvSpPr>
            <a:spLocks noGrp="1" noChangeArrowheads="1"/>
          </p:cNvSpPr>
          <p:nvPr>
            <p:ph type="body" idx="4294967295"/>
          </p:nvPr>
        </p:nvSpPr>
        <p:spPr>
          <a:xfrm>
            <a:off x="0" y="1600200"/>
            <a:ext cx="8294688" cy="2833688"/>
          </a:xfrm>
        </p:spPr>
        <p:txBody>
          <a:bodyPr/>
          <a:lstStyle/>
          <a:p>
            <a:pPr marL="457200" indent="-457200">
              <a:lnSpc>
                <a:spcPct val="90000"/>
              </a:lnSpc>
              <a:buFont typeface="Wingdings" pitchFamily="2" charset="2"/>
              <a:buNone/>
            </a:pPr>
            <a:r>
              <a:rPr lang="en-US" sz="2000"/>
              <a:t>Multiversion Two-Phase Locking Using Certify Locks</a:t>
            </a:r>
          </a:p>
          <a:p>
            <a:pPr marL="457200" indent="-457200">
              <a:lnSpc>
                <a:spcPct val="90000"/>
              </a:lnSpc>
            </a:pPr>
            <a:r>
              <a:rPr lang="en-US" sz="2000"/>
              <a:t>Steps</a:t>
            </a:r>
          </a:p>
          <a:p>
            <a:pPr marL="876300" lvl="1" indent="-419100">
              <a:lnSpc>
                <a:spcPct val="90000"/>
              </a:lnSpc>
              <a:buSzTx/>
              <a:buFont typeface="Wingdings" pitchFamily="2" charset="2"/>
              <a:buAutoNum type="arabicPeriod"/>
            </a:pPr>
            <a:r>
              <a:rPr lang="en-US" sz="2000"/>
              <a:t>X is the committed version of a data item.</a:t>
            </a:r>
          </a:p>
          <a:p>
            <a:pPr marL="876300" lvl="1" indent="-419100">
              <a:lnSpc>
                <a:spcPct val="90000"/>
              </a:lnSpc>
              <a:buSzTx/>
              <a:buFont typeface="Wingdings" pitchFamily="2" charset="2"/>
              <a:buAutoNum type="arabicPeriod"/>
            </a:pPr>
            <a:r>
              <a:rPr lang="en-US" sz="2000"/>
              <a:t>T creates a second version X’ after obtaining a write lock on X.</a:t>
            </a:r>
          </a:p>
          <a:p>
            <a:pPr marL="876300" lvl="1" indent="-419100">
              <a:lnSpc>
                <a:spcPct val="90000"/>
              </a:lnSpc>
              <a:buSzTx/>
              <a:buFont typeface="Wingdings" pitchFamily="2" charset="2"/>
              <a:buAutoNum type="arabicPeriod"/>
            </a:pPr>
            <a:r>
              <a:rPr lang="en-US" sz="2000"/>
              <a:t>Other transactions continue to read X.</a:t>
            </a:r>
          </a:p>
          <a:p>
            <a:pPr marL="876300" lvl="1" indent="-419100">
              <a:lnSpc>
                <a:spcPct val="90000"/>
              </a:lnSpc>
              <a:buSzTx/>
              <a:buFont typeface="Wingdings" pitchFamily="2" charset="2"/>
              <a:buAutoNum type="arabicPeriod"/>
            </a:pPr>
            <a:r>
              <a:rPr lang="en-US" sz="2000"/>
              <a:t>T is ready to commit so it obtains a certify lock on X’.</a:t>
            </a:r>
          </a:p>
          <a:p>
            <a:pPr marL="876300" lvl="1" indent="-419100">
              <a:lnSpc>
                <a:spcPct val="90000"/>
              </a:lnSpc>
              <a:buSzTx/>
              <a:buFont typeface="Wingdings" pitchFamily="2" charset="2"/>
              <a:buAutoNum type="arabicPeriod"/>
            </a:pPr>
            <a:r>
              <a:rPr lang="en-US" sz="2000"/>
              <a:t>The committed version X becomes X’.</a:t>
            </a:r>
          </a:p>
          <a:p>
            <a:pPr marL="876300" lvl="1" indent="-419100">
              <a:lnSpc>
                <a:spcPct val="90000"/>
              </a:lnSpc>
              <a:buSzTx/>
              <a:buFont typeface="Wingdings" pitchFamily="2" charset="2"/>
              <a:buAutoNum type="arabicPeriod"/>
            </a:pPr>
            <a:r>
              <a:rPr lang="en-US" sz="2000"/>
              <a:t>T releases its certify lock on X’, which is X now.</a:t>
            </a:r>
          </a:p>
        </p:txBody>
      </p:sp>
      <p:sp>
        <p:nvSpPr>
          <p:cNvPr id="735236" name="Rectangle 4"/>
          <p:cNvSpPr>
            <a:spLocks noChangeArrowheads="1"/>
          </p:cNvSpPr>
          <p:nvPr/>
        </p:nvSpPr>
        <p:spPr bwMode="auto">
          <a:xfrm>
            <a:off x="1135063" y="1019175"/>
            <a:ext cx="7446962" cy="519113"/>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sp>
        <p:nvSpPr>
          <p:cNvPr id="735239" name="Text Box 7"/>
          <p:cNvSpPr txBox="1">
            <a:spLocks noChangeArrowheads="1"/>
          </p:cNvSpPr>
          <p:nvPr/>
        </p:nvSpPr>
        <p:spPr bwMode="auto">
          <a:xfrm>
            <a:off x="957263" y="6278563"/>
            <a:ext cx="7348537" cy="274637"/>
          </a:xfrm>
          <a:prstGeom prst="rect">
            <a:avLst/>
          </a:prstGeom>
          <a:noFill/>
          <a:ln w="9525">
            <a:noFill/>
            <a:miter lim="800000"/>
            <a:headEnd/>
            <a:tailEnd/>
          </a:ln>
          <a:effectLst/>
        </p:spPr>
        <p:txBody>
          <a:bodyPr>
            <a:spAutoFit/>
          </a:bodyPr>
          <a:lstStyle/>
          <a:p>
            <a:pPr algn="just">
              <a:lnSpc>
                <a:spcPct val="60000"/>
              </a:lnSpc>
              <a:spcBef>
                <a:spcPct val="50000"/>
              </a:spcBef>
            </a:pPr>
            <a:r>
              <a:rPr lang="en-US" sz="2000">
                <a:solidFill>
                  <a:schemeClr val="bg2"/>
                </a:solidFill>
                <a:latin typeface="Times New Roman" pitchFamily="18" charset="0"/>
              </a:rPr>
              <a:t>read/write locking scheme          read/write/certify locking scheme</a:t>
            </a:r>
          </a:p>
        </p:txBody>
      </p:sp>
      <p:sp>
        <p:nvSpPr>
          <p:cNvPr id="735240" name="Rectangle 8"/>
          <p:cNvSpPr>
            <a:spLocks noChangeArrowheads="1"/>
          </p:cNvSpPr>
          <p:nvPr/>
        </p:nvSpPr>
        <p:spPr bwMode="auto">
          <a:xfrm>
            <a:off x="3048000" y="4433888"/>
            <a:ext cx="2611438" cy="396875"/>
          </a:xfrm>
          <a:prstGeom prst="rect">
            <a:avLst/>
          </a:prstGeom>
          <a:noFill/>
          <a:ln w="9525">
            <a:noFill/>
            <a:miter lim="800000"/>
            <a:headEnd/>
            <a:tailEnd/>
          </a:ln>
          <a:effectLst/>
        </p:spPr>
        <p:txBody>
          <a:bodyPr wrap="none">
            <a:spAutoFit/>
          </a:bodyPr>
          <a:lstStyle/>
          <a:p>
            <a:r>
              <a:rPr lang="en-US" sz="2000">
                <a:solidFill>
                  <a:schemeClr val="bg2"/>
                </a:solidFill>
                <a:latin typeface="Times New Roman" pitchFamily="18" charset="0"/>
              </a:rPr>
              <a:t>Compatibility tables for</a:t>
            </a:r>
          </a:p>
        </p:txBody>
      </p:sp>
      <p:pic>
        <p:nvPicPr>
          <p:cNvPr id="10" name="Picture 2" descr="RIMT Universit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1" name="Rectangle 11"/>
          <p:cNvSpPr>
            <a:spLocks noGrp="1" noChangeArrowheads="1"/>
          </p:cNvSpPr>
          <p:nvPr>
            <p:ph type="title"/>
          </p:nvPr>
        </p:nvSpPr>
        <p:spPr/>
        <p:txBody>
          <a:bodyPr/>
          <a:lstStyle/>
          <a:p>
            <a:r>
              <a:rPr lang="en-US"/>
              <a:t>Database Concurrency Control</a:t>
            </a:r>
          </a:p>
        </p:txBody>
      </p:sp>
      <p:sp>
        <p:nvSpPr>
          <p:cNvPr id="737292" name="Rectangle 12"/>
          <p:cNvSpPr>
            <a:spLocks noGrp="1" noChangeArrowheads="1"/>
          </p:cNvSpPr>
          <p:nvPr>
            <p:ph idx="1"/>
          </p:nvPr>
        </p:nvSpPr>
        <p:spPr/>
        <p:txBody>
          <a:bodyPr>
            <a:normAutofit lnSpcReduction="10000"/>
          </a:bodyPr>
          <a:lstStyle/>
          <a:p>
            <a:pPr>
              <a:lnSpc>
                <a:spcPct val="90000"/>
              </a:lnSpc>
              <a:buFont typeface="Wingdings" pitchFamily="2" charset="2"/>
              <a:buNone/>
            </a:pPr>
            <a:r>
              <a:rPr lang="en-US"/>
              <a:t>Multiversion Two-Phase Locking Using Certify Locks</a:t>
            </a:r>
          </a:p>
          <a:p>
            <a:pPr>
              <a:lnSpc>
                <a:spcPct val="90000"/>
              </a:lnSpc>
            </a:pPr>
            <a:r>
              <a:rPr lang="en-US"/>
              <a:t>Note:</a:t>
            </a:r>
          </a:p>
          <a:p>
            <a:pPr lvl="1">
              <a:lnSpc>
                <a:spcPct val="90000"/>
              </a:lnSpc>
            </a:pPr>
            <a:r>
              <a:rPr lang="en-US"/>
              <a:t>In multiversion 2PL read and write operations from conflicting transactions can be processed concurrently.  </a:t>
            </a:r>
          </a:p>
          <a:p>
            <a:pPr lvl="1">
              <a:lnSpc>
                <a:spcPct val="90000"/>
              </a:lnSpc>
            </a:pPr>
            <a:r>
              <a:rPr lang="en-US"/>
              <a:t>This improves concurrency but it may delay transaction commit because of obtaining certify locks on all its writes.  It avoids cascading abort but like strict two phase locking scheme conflicting transactions may get deadlocked.</a:t>
            </a:r>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37284" name="Rectangle 4"/>
          <p:cNvSpPr>
            <a:spLocks noChangeArrowheads="1"/>
          </p:cNvSpPr>
          <p:nvPr/>
        </p:nvSpPr>
        <p:spPr bwMode="auto">
          <a:xfrm>
            <a:off x="1135063" y="1019175"/>
            <a:ext cx="7446962" cy="519113"/>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9" name="Rectangle 11"/>
          <p:cNvSpPr>
            <a:spLocks noGrp="1" noChangeArrowheads="1"/>
          </p:cNvSpPr>
          <p:nvPr>
            <p:ph type="title"/>
          </p:nvPr>
        </p:nvSpPr>
        <p:spPr/>
        <p:txBody>
          <a:bodyPr/>
          <a:lstStyle/>
          <a:p>
            <a:r>
              <a:rPr lang="en-US"/>
              <a:t>Database Concurrency Control</a:t>
            </a:r>
          </a:p>
        </p:txBody>
      </p:sp>
      <p:sp>
        <p:nvSpPr>
          <p:cNvPr id="739340" name="Rectangle 12"/>
          <p:cNvSpPr>
            <a:spLocks noGrp="1" noChangeArrowheads="1"/>
          </p:cNvSpPr>
          <p:nvPr>
            <p:ph idx="1"/>
          </p:nvPr>
        </p:nvSpPr>
        <p:spPr/>
        <p:txBody>
          <a:bodyPr/>
          <a:lstStyle/>
          <a:p>
            <a:pPr marL="457200" indent="-457200">
              <a:lnSpc>
                <a:spcPct val="90000"/>
              </a:lnSpc>
              <a:buFont typeface="Wingdings" pitchFamily="2" charset="2"/>
              <a:buNone/>
            </a:pPr>
            <a:r>
              <a:rPr lang="en-US" sz="2400"/>
              <a:t>Validation (Optimistic) Concurrency Control Schemes</a:t>
            </a:r>
          </a:p>
          <a:p>
            <a:pPr marL="457200" indent="-457200">
              <a:lnSpc>
                <a:spcPct val="90000"/>
              </a:lnSpc>
            </a:pPr>
            <a:r>
              <a:rPr lang="en-US" sz="2400"/>
              <a:t>In this technique only at the time of commit serializability is checked and transactions are aborted in case of non-serializable schedules.</a:t>
            </a:r>
          </a:p>
          <a:p>
            <a:pPr marL="457200" indent="-457200">
              <a:lnSpc>
                <a:spcPct val="90000"/>
              </a:lnSpc>
            </a:pPr>
            <a:r>
              <a:rPr lang="en-US" sz="2400"/>
              <a:t>Three phases:</a:t>
            </a:r>
          </a:p>
          <a:p>
            <a:pPr marL="876300" lvl="1" indent="-419100">
              <a:lnSpc>
                <a:spcPct val="90000"/>
              </a:lnSpc>
              <a:buSzTx/>
              <a:buFont typeface="Wingdings" pitchFamily="2" charset="2"/>
              <a:buAutoNum type="arabicPeriod"/>
            </a:pPr>
            <a:r>
              <a:rPr lang="en-US" sz="2200" b="1"/>
              <a:t>Read phase</a:t>
            </a:r>
          </a:p>
          <a:p>
            <a:pPr marL="876300" lvl="1" indent="-419100">
              <a:lnSpc>
                <a:spcPct val="90000"/>
              </a:lnSpc>
              <a:buSzTx/>
              <a:buFont typeface="Wingdings" pitchFamily="2" charset="2"/>
              <a:buAutoNum type="arabicPeriod"/>
            </a:pPr>
            <a:r>
              <a:rPr lang="en-US" sz="2200" b="1"/>
              <a:t>Validation phase</a:t>
            </a:r>
          </a:p>
          <a:p>
            <a:pPr marL="876300" lvl="1" indent="-419100">
              <a:lnSpc>
                <a:spcPct val="90000"/>
              </a:lnSpc>
              <a:buSzTx/>
              <a:buFont typeface="Wingdings" pitchFamily="2" charset="2"/>
              <a:buAutoNum type="arabicPeriod"/>
            </a:pPr>
            <a:r>
              <a:rPr lang="en-US" sz="2200" b="1"/>
              <a:t>Write phase</a:t>
            </a:r>
          </a:p>
          <a:p>
            <a:pPr marL="457200" indent="-457200">
              <a:lnSpc>
                <a:spcPct val="90000"/>
              </a:lnSpc>
              <a:buFont typeface="Wingdings" pitchFamily="2" charset="2"/>
              <a:buNone/>
            </a:pPr>
            <a:r>
              <a:rPr lang="en-US" sz="2400"/>
              <a:t>1.</a:t>
            </a:r>
            <a:r>
              <a:rPr lang="en-US" sz="2400" b="1"/>
              <a:t> Read phase</a:t>
            </a:r>
            <a:r>
              <a:rPr lang="en-US" sz="2400"/>
              <a:t>: </a:t>
            </a:r>
          </a:p>
          <a:p>
            <a:pPr marL="876300" lvl="1" indent="-419100">
              <a:lnSpc>
                <a:spcPct val="90000"/>
              </a:lnSpc>
            </a:pPr>
            <a:r>
              <a:rPr lang="en-US" sz="2200"/>
              <a:t>A transaction can read values of committed data items.  However, updates are applied only to local copies (versions) of the data items (in database cache).</a:t>
            </a:r>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39332" name="Rectangle 4"/>
          <p:cNvSpPr>
            <a:spLocks noChangeArrowheads="1"/>
          </p:cNvSpPr>
          <p:nvPr/>
        </p:nvSpPr>
        <p:spPr bwMode="auto">
          <a:xfrm>
            <a:off x="1135063" y="1019175"/>
            <a:ext cx="7446962" cy="519113"/>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1387" name="Rectangle 11"/>
          <p:cNvSpPr>
            <a:spLocks noGrp="1" noChangeArrowheads="1"/>
          </p:cNvSpPr>
          <p:nvPr>
            <p:ph type="title"/>
          </p:nvPr>
        </p:nvSpPr>
        <p:spPr/>
        <p:txBody>
          <a:bodyPr/>
          <a:lstStyle/>
          <a:p>
            <a:r>
              <a:rPr lang="en-US"/>
              <a:t>Database Concurrency Control</a:t>
            </a:r>
          </a:p>
        </p:txBody>
      </p:sp>
      <p:sp>
        <p:nvSpPr>
          <p:cNvPr id="741388" name="Rectangle 12"/>
          <p:cNvSpPr>
            <a:spLocks noGrp="1" noChangeArrowheads="1"/>
          </p:cNvSpPr>
          <p:nvPr>
            <p:ph idx="1"/>
          </p:nvPr>
        </p:nvSpPr>
        <p:spPr/>
        <p:txBody>
          <a:bodyPr/>
          <a:lstStyle/>
          <a:p>
            <a:pPr>
              <a:lnSpc>
                <a:spcPct val="90000"/>
              </a:lnSpc>
              <a:buFont typeface="Wingdings" pitchFamily="2" charset="2"/>
              <a:buNone/>
            </a:pPr>
            <a:r>
              <a:rPr lang="en-US" sz="2000"/>
              <a:t>Validation (Optimistic) Concurrency Control Schemes</a:t>
            </a:r>
          </a:p>
          <a:p>
            <a:pPr>
              <a:lnSpc>
                <a:spcPct val="90000"/>
              </a:lnSpc>
              <a:buFont typeface="Wingdings" pitchFamily="2" charset="2"/>
              <a:buNone/>
            </a:pPr>
            <a:r>
              <a:rPr lang="en-US" sz="2000"/>
              <a:t>2. </a:t>
            </a:r>
            <a:r>
              <a:rPr lang="en-US" sz="2000" b="1"/>
              <a:t>Validation phase</a:t>
            </a:r>
            <a:r>
              <a:rPr lang="en-US" sz="2000"/>
              <a:t>: Serializability is checked before transactions write their updates to the database.</a:t>
            </a:r>
          </a:p>
          <a:p>
            <a:pPr lvl="1">
              <a:lnSpc>
                <a:spcPct val="90000"/>
              </a:lnSpc>
            </a:pPr>
            <a:r>
              <a:rPr lang="en-US" sz="2000"/>
              <a:t>This phase for Ti checks that, for each transaction Tj that is either committed or is in its validation phase, one of the following conditions holds:</a:t>
            </a:r>
          </a:p>
          <a:p>
            <a:pPr lvl="2">
              <a:lnSpc>
                <a:spcPct val="90000"/>
              </a:lnSpc>
            </a:pPr>
            <a:r>
              <a:rPr lang="en-US" sz="1800"/>
              <a:t>Tj completes its write phase before Ti starts its read phase.</a:t>
            </a:r>
          </a:p>
          <a:p>
            <a:pPr lvl="2">
              <a:lnSpc>
                <a:spcPct val="90000"/>
              </a:lnSpc>
            </a:pPr>
            <a:r>
              <a:rPr lang="en-US" sz="1800"/>
              <a:t>Ti starts its write phase after Tj completes its write phase, and the read_set of Ti has no items in common with the write_set of Tj</a:t>
            </a:r>
          </a:p>
          <a:p>
            <a:pPr lvl="2">
              <a:lnSpc>
                <a:spcPct val="90000"/>
              </a:lnSpc>
            </a:pPr>
            <a:r>
              <a:rPr lang="en-US" sz="1800"/>
              <a:t>Both the read_set and write_set of Ti have no items in common with the write_set of Tj, and Tj completes its read phase.</a:t>
            </a:r>
          </a:p>
          <a:p>
            <a:pPr lvl="2">
              <a:lnSpc>
                <a:spcPct val="90000"/>
              </a:lnSpc>
            </a:pPr>
            <a:r>
              <a:rPr lang="en-US" sz="1800"/>
              <a:t>When validating Ti, the first condition is checked first for each transaction Tj, since (1) is the simplest condition to check.  If (1) is false then (2) is checked and if (2) is false then (3 ) is checked.  If none of these conditions holds, the validation fails and Ti is aborted.</a:t>
            </a:r>
          </a:p>
          <a:p>
            <a:pPr>
              <a:lnSpc>
                <a:spcPct val="90000"/>
              </a:lnSpc>
              <a:buFont typeface="Wingdings" pitchFamily="2" charset="2"/>
              <a:buNone/>
            </a:pPr>
            <a:endParaRPr lang="en-US" sz="2000"/>
          </a:p>
        </p:txBody>
      </p:sp>
      <p:sp>
        <p:nvSpPr>
          <p:cNvPr id="7" name="Footer Placeholder 6"/>
          <p:cNvSpPr>
            <a:spLocks noGrp="1"/>
          </p:cNvSpPr>
          <p:nvPr>
            <p:ph type="ftr" sz="quarter" idx="11"/>
          </p:nvPr>
        </p:nvSpPr>
        <p:spPr/>
        <p:txBody>
          <a:bodyPr/>
          <a:lstStyle/>
          <a:p>
            <a:r>
              <a:rPr lang="it-IT" smtClean="0"/>
              <a:t>Dr. Ashish Oberoi, RIMT UNIVERSITY</a:t>
            </a:r>
            <a:endParaRPr lang="en-US"/>
          </a:p>
        </p:txBody>
      </p:sp>
      <p:sp>
        <p:nvSpPr>
          <p:cNvPr id="741380" name="Rectangle 4"/>
          <p:cNvSpPr>
            <a:spLocks noChangeArrowheads="1"/>
          </p:cNvSpPr>
          <p:nvPr/>
        </p:nvSpPr>
        <p:spPr bwMode="auto">
          <a:xfrm>
            <a:off x="1135063" y="1019175"/>
            <a:ext cx="7446962" cy="519113"/>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sp>
        <p:nvSpPr>
          <p:cNvPr id="741382" name="Text Box 6"/>
          <p:cNvSpPr txBox="1">
            <a:spLocks noChangeArrowheads="1"/>
          </p:cNvSpPr>
          <p:nvPr/>
        </p:nvSpPr>
        <p:spPr bwMode="auto">
          <a:xfrm>
            <a:off x="1020763" y="1538288"/>
            <a:ext cx="7767637" cy="396875"/>
          </a:xfrm>
          <a:prstGeom prst="rect">
            <a:avLst/>
          </a:prstGeom>
          <a:noFill/>
          <a:ln w="9525">
            <a:noFill/>
            <a:miter lim="800000"/>
            <a:headEnd/>
            <a:tailEnd/>
          </a:ln>
          <a:effectLst/>
        </p:spPr>
        <p:txBody>
          <a:bodyPr>
            <a:spAutoFit/>
          </a:bodyPr>
          <a:lstStyle/>
          <a:p>
            <a:pPr marL="457200" indent="-457200" algn="just">
              <a:spcBef>
                <a:spcPct val="50000"/>
              </a:spcBef>
            </a:pPr>
            <a:r>
              <a:rPr lang="en-US" sz="2000">
                <a:solidFill>
                  <a:schemeClr val="bg2"/>
                </a:solidFill>
                <a:latin typeface="Times New Roman" pitchFamily="18" charset="0"/>
              </a:rPr>
              <a:t>	</a:t>
            </a:r>
          </a:p>
        </p:txBody>
      </p:sp>
      <p:pic>
        <p:nvPicPr>
          <p:cNvPr id="8"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3435" name="Rectangle 11"/>
          <p:cNvSpPr>
            <a:spLocks noGrp="1" noChangeArrowheads="1"/>
          </p:cNvSpPr>
          <p:nvPr>
            <p:ph type="title"/>
          </p:nvPr>
        </p:nvSpPr>
        <p:spPr/>
        <p:txBody>
          <a:bodyPr/>
          <a:lstStyle/>
          <a:p>
            <a:r>
              <a:rPr lang="en-US"/>
              <a:t>Database Concurrency Control</a:t>
            </a:r>
          </a:p>
        </p:txBody>
      </p:sp>
      <p:sp>
        <p:nvSpPr>
          <p:cNvPr id="743436" name="Rectangle 12"/>
          <p:cNvSpPr>
            <a:spLocks noGrp="1" noChangeArrowheads="1"/>
          </p:cNvSpPr>
          <p:nvPr>
            <p:ph idx="1"/>
          </p:nvPr>
        </p:nvSpPr>
        <p:spPr/>
        <p:txBody>
          <a:bodyPr/>
          <a:lstStyle/>
          <a:p>
            <a:pPr>
              <a:buFont typeface="Wingdings" pitchFamily="2" charset="2"/>
              <a:buNone/>
            </a:pPr>
            <a:r>
              <a:rPr lang="en-US"/>
              <a:t>Validation (Optimistic) Concurrency Control Schemes</a:t>
            </a:r>
          </a:p>
          <a:p>
            <a:pPr>
              <a:buFont typeface="Wingdings" pitchFamily="2" charset="2"/>
              <a:buNone/>
            </a:pPr>
            <a:r>
              <a:rPr lang="en-US"/>
              <a:t>3. </a:t>
            </a:r>
            <a:r>
              <a:rPr lang="en-US" b="1"/>
              <a:t>Write phase</a:t>
            </a:r>
            <a:r>
              <a:rPr lang="en-US"/>
              <a:t>: On a successful validation transactions’ updates are applied to the database; otherwise, transactions are restarted.</a:t>
            </a:r>
          </a:p>
          <a:p>
            <a:endParaRPr lang="en-US"/>
          </a:p>
          <a:p>
            <a:pPr lvl="1"/>
            <a:endParaRPr lang="en-US"/>
          </a:p>
          <a:p>
            <a:pPr lvl="1"/>
            <a:endParaRPr lang="en-US"/>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43428" name="Rectangle 4"/>
          <p:cNvSpPr>
            <a:spLocks noChangeArrowheads="1"/>
          </p:cNvSpPr>
          <p:nvPr/>
        </p:nvSpPr>
        <p:spPr bwMode="auto">
          <a:xfrm>
            <a:off x="1135063" y="1019175"/>
            <a:ext cx="7446962" cy="519113"/>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83" name="Rectangle 11"/>
          <p:cNvSpPr>
            <a:spLocks noGrp="1" noChangeArrowheads="1"/>
          </p:cNvSpPr>
          <p:nvPr>
            <p:ph type="title"/>
          </p:nvPr>
        </p:nvSpPr>
        <p:spPr/>
        <p:txBody>
          <a:bodyPr/>
          <a:lstStyle/>
          <a:p>
            <a:r>
              <a:rPr lang="en-US"/>
              <a:t>Database Concurrency Control</a:t>
            </a:r>
          </a:p>
        </p:txBody>
      </p:sp>
      <p:sp>
        <p:nvSpPr>
          <p:cNvPr id="745484" name="Rectangle 12"/>
          <p:cNvSpPr>
            <a:spLocks noGrp="1" noChangeArrowheads="1"/>
          </p:cNvSpPr>
          <p:nvPr>
            <p:ph idx="1"/>
          </p:nvPr>
        </p:nvSpPr>
        <p:spPr/>
        <p:txBody>
          <a:bodyPr/>
          <a:lstStyle/>
          <a:p>
            <a:pPr marL="457200" indent="-457200">
              <a:lnSpc>
                <a:spcPct val="80000"/>
              </a:lnSpc>
              <a:buFont typeface="Wingdings" pitchFamily="2" charset="2"/>
              <a:buNone/>
            </a:pPr>
            <a:r>
              <a:rPr lang="en-US" sz="2400"/>
              <a:t>Granularity of data items and Multiple Granularity Locking</a:t>
            </a:r>
          </a:p>
          <a:p>
            <a:pPr marL="457200" indent="-457200">
              <a:lnSpc>
                <a:spcPct val="80000"/>
              </a:lnSpc>
            </a:pPr>
            <a:r>
              <a:rPr lang="en-US" sz="2400"/>
              <a:t>A lockable unit of data defines its granularity. Granularity can be coarse (entire database) or it can be fine (a tuple or an attribute of a relation).  </a:t>
            </a:r>
          </a:p>
          <a:p>
            <a:pPr marL="457200" indent="-457200">
              <a:lnSpc>
                <a:spcPct val="80000"/>
              </a:lnSpc>
            </a:pPr>
            <a:r>
              <a:rPr lang="en-US" sz="2400"/>
              <a:t>Data item granularity significantly affects concurrency control performance. Thus, the degree of concurrency is low for coarse granularity and high for fine granularity.  </a:t>
            </a:r>
          </a:p>
          <a:p>
            <a:pPr marL="457200" indent="-457200">
              <a:lnSpc>
                <a:spcPct val="80000"/>
              </a:lnSpc>
            </a:pPr>
            <a:r>
              <a:rPr lang="en-US" sz="2400"/>
              <a:t>Example of data item granularity:</a:t>
            </a:r>
          </a:p>
          <a:p>
            <a:pPr marL="876300" lvl="1" indent="-419100">
              <a:lnSpc>
                <a:spcPct val="80000"/>
              </a:lnSpc>
              <a:buSzTx/>
              <a:buFont typeface="Wingdings" pitchFamily="2" charset="2"/>
              <a:buAutoNum type="arabicPeriod"/>
            </a:pPr>
            <a:r>
              <a:rPr lang="en-US" sz="2200"/>
              <a:t>A field of a database record (an attribute of a tuple)</a:t>
            </a:r>
          </a:p>
          <a:p>
            <a:pPr marL="876300" lvl="1" indent="-419100">
              <a:lnSpc>
                <a:spcPct val="80000"/>
              </a:lnSpc>
              <a:buSzTx/>
              <a:buFont typeface="Wingdings" pitchFamily="2" charset="2"/>
              <a:buAutoNum type="arabicPeriod"/>
            </a:pPr>
            <a:r>
              <a:rPr lang="en-US" sz="2200"/>
              <a:t>A database record (a tuple or a relation)</a:t>
            </a:r>
          </a:p>
          <a:p>
            <a:pPr marL="876300" lvl="1" indent="-419100">
              <a:lnSpc>
                <a:spcPct val="80000"/>
              </a:lnSpc>
              <a:buSzTx/>
              <a:buFont typeface="Wingdings" pitchFamily="2" charset="2"/>
              <a:buAutoNum type="arabicPeriod"/>
            </a:pPr>
            <a:r>
              <a:rPr lang="en-US" sz="2200"/>
              <a:t>A disk block</a:t>
            </a:r>
          </a:p>
          <a:p>
            <a:pPr marL="876300" lvl="1" indent="-419100">
              <a:lnSpc>
                <a:spcPct val="80000"/>
              </a:lnSpc>
              <a:buSzTx/>
              <a:buFont typeface="Wingdings" pitchFamily="2" charset="2"/>
              <a:buAutoNum type="arabicPeriod"/>
            </a:pPr>
            <a:r>
              <a:rPr lang="en-US" sz="2200"/>
              <a:t>An entire file</a:t>
            </a:r>
          </a:p>
          <a:p>
            <a:pPr marL="876300" lvl="1" indent="-419100">
              <a:lnSpc>
                <a:spcPct val="80000"/>
              </a:lnSpc>
              <a:buSzTx/>
              <a:buFont typeface="Wingdings" pitchFamily="2" charset="2"/>
              <a:buAutoNum type="arabicPeriod"/>
            </a:pPr>
            <a:r>
              <a:rPr lang="en-US" sz="2200"/>
              <a:t>The entire database</a:t>
            </a: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3798" name="Rectangle 6"/>
          <p:cNvSpPr>
            <a:spLocks noGrp="1" noChangeArrowheads="1"/>
          </p:cNvSpPr>
          <p:nvPr>
            <p:ph type="title"/>
          </p:nvPr>
        </p:nvSpPr>
        <p:spPr/>
        <p:txBody>
          <a:bodyPr/>
          <a:lstStyle/>
          <a:p>
            <a:r>
              <a:rPr lang="en-US"/>
              <a:t>Database Concurrency Control</a:t>
            </a:r>
          </a:p>
        </p:txBody>
      </p:sp>
      <p:sp>
        <p:nvSpPr>
          <p:cNvPr id="673799" name="Rectangle 7"/>
          <p:cNvSpPr>
            <a:spLocks noGrp="1" noChangeArrowheads="1"/>
          </p:cNvSpPr>
          <p:nvPr>
            <p:ph idx="1"/>
          </p:nvPr>
        </p:nvSpPr>
        <p:spPr/>
        <p:txBody>
          <a:bodyPr>
            <a:normAutofit/>
          </a:bodyPr>
          <a:lstStyle/>
          <a:p>
            <a:pPr>
              <a:lnSpc>
                <a:spcPct val="90000"/>
              </a:lnSpc>
              <a:buFont typeface="Wingdings" pitchFamily="2" charset="2"/>
              <a:buNone/>
            </a:pPr>
            <a:r>
              <a:rPr lang="en-US" sz="2400"/>
              <a:t>Two-Phase Locking Techniques</a:t>
            </a:r>
          </a:p>
          <a:p>
            <a:pPr lvl="1">
              <a:lnSpc>
                <a:spcPct val="90000"/>
              </a:lnSpc>
            </a:pPr>
            <a:r>
              <a:rPr lang="en-US" sz="2200"/>
              <a:t>Locking is an operation which secures </a:t>
            </a:r>
          </a:p>
          <a:p>
            <a:pPr lvl="2">
              <a:lnSpc>
                <a:spcPct val="90000"/>
              </a:lnSpc>
            </a:pPr>
            <a:r>
              <a:rPr lang="en-US" sz="2000"/>
              <a:t>(a) permission to Read</a:t>
            </a:r>
          </a:p>
          <a:p>
            <a:pPr lvl="2">
              <a:lnSpc>
                <a:spcPct val="90000"/>
              </a:lnSpc>
            </a:pPr>
            <a:r>
              <a:rPr lang="en-US" sz="2000"/>
              <a:t>(b) permission to Write a data item for a transaction.  </a:t>
            </a:r>
          </a:p>
          <a:p>
            <a:pPr lvl="1">
              <a:lnSpc>
                <a:spcPct val="90000"/>
              </a:lnSpc>
            </a:pPr>
            <a:r>
              <a:rPr lang="en-US" sz="2200"/>
              <a:t>Example: </a:t>
            </a:r>
          </a:p>
          <a:p>
            <a:pPr lvl="2">
              <a:lnSpc>
                <a:spcPct val="90000"/>
              </a:lnSpc>
            </a:pPr>
            <a:r>
              <a:rPr lang="en-US" sz="2000"/>
              <a:t>Lock (X).  Data item X is locked in behalf of the requesting transaction.  </a:t>
            </a:r>
          </a:p>
          <a:p>
            <a:pPr lvl="1">
              <a:lnSpc>
                <a:spcPct val="90000"/>
              </a:lnSpc>
            </a:pPr>
            <a:r>
              <a:rPr lang="en-US" sz="2200"/>
              <a:t>Unlocking is an operation which removes these permissions from the data item.  </a:t>
            </a:r>
          </a:p>
          <a:p>
            <a:pPr lvl="1">
              <a:lnSpc>
                <a:spcPct val="90000"/>
              </a:lnSpc>
            </a:pPr>
            <a:r>
              <a:rPr lang="en-US" sz="2200"/>
              <a:t>Example:</a:t>
            </a:r>
          </a:p>
          <a:p>
            <a:pPr lvl="2">
              <a:lnSpc>
                <a:spcPct val="90000"/>
              </a:lnSpc>
            </a:pPr>
            <a:r>
              <a:rPr lang="en-US" sz="2000"/>
              <a:t>Unlock (X): Data item X is made available to all other transactions.</a:t>
            </a:r>
          </a:p>
          <a:p>
            <a:pPr lvl="1">
              <a:lnSpc>
                <a:spcPct val="90000"/>
              </a:lnSpc>
            </a:pPr>
            <a:r>
              <a:rPr lang="en-US" sz="2200"/>
              <a:t>Lock and Unlock are Atomic operations.</a:t>
            </a: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2" name="Rectangle 12"/>
          <p:cNvSpPr>
            <a:spLocks noGrp="1" noChangeArrowheads="1"/>
          </p:cNvSpPr>
          <p:nvPr>
            <p:ph type="title"/>
          </p:nvPr>
        </p:nvSpPr>
        <p:spPr/>
        <p:txBody>
          <a:bodyPr/>
          <a:lstStyle/>
          <a:p>
            <a:r>
              <a:rPr lang="en-US"/>
              <a:t>Database Concurrency Control</a:t>
            </a:r>
          </a:p>
        </p:txBody>
      </p:sp>
      <p:graphicFrame>
        <p:nvGraphicFramePr>
          <p:cNvPr id="747527" name="Object 7"/>
          <p:cNvGraphicFramePr>
            <a:graphicFrameLocks noGrp="1" noChangeAspect="1"/>
          </p:cNvGraphicFramePr>
          <p:nvPr>
            <p:ph idx="1"/>
          </p:nvPr>
        </p:nvGraphicFramePr>
        <p:xfrm>
          <a:off x="385763" y="3735388"/>
          <a:ext cx="7996237" cy="2132012"/>
        </p:xfrm>
        <a:graphic>
          <a:graphicData uri="http://schemas.openxmlformats.org/presentationml/2006/ole">
            <mc:AlternateContent xmlns:mc="http://schemas.openxmlformats.org/markup-compatibility/2006">
              <mc:Choice xmlns:v="urn:schemas-microsoft-com:vml" Requires="v">
                <p:oleObj spid="_x0000_s4100" name="VISIO" r:id="rId4" imgW="7686720" imgH="2049840" progId="">
                  <p:embed/>
                </p:oleObj>
              </mc:Choice>
              <mc:Fallback>
                <p:oleObj name="VISIO" r:id="rId4" imgW="7686720" imgH="2049840"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763" y="3735388"/>
                        <a:ext cx="7996237" cy="2132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47533" name="Rectangle 13"/>
          <p:cNvSpPr>
            <a:spLocks noGrp="1" noChangeArrowheads="1"/>
          </p:cNvSpPr>
          <p:nvPr>
            <p:ph type="body" idx="4294967295"/>
          </p:nvPr>
        </p:nvSpPr>
        <p:spPr>
          <a:xfrm>
            <a:off x="0" y="1600200"/>
            <a:ext cx="8229600" cy="4525963"/>
          </a:xfrm>
        </p:spPr>
        <p:txBody>
          <a:bodyPr/>
          <a:lstStyle/>
          <a:p>
            <a:pPr>
              <a:buFont typeface="Wingdings" pitchFamily="2" charset="2"/>
              <a:buNone/>
            </a:pPr>
            <a:r>
              <a:rPr lang="en-US"/>
              <a:t>Granularity of data items and Multiple Granularity Locking</a:t>
            </a:r>
          </a:p>
          <a:p>
            <a:r>
              <a:rPr lang="en-US"/>
              <a:t>The following diagram illustrates a hierarchy of granularity from coarse (database) to fine (record).</a:t>
            </a:r>
          </a:p>
          <a:p>
            <a:endParaRPr lang="en-US"/>
          </a:p>
          <a:p>
            <a:pPr lvl="1"/>
            <a:endParaRPr lang="en-US"/>
          </a:p>
          <a:p>
            <a:pPr lvl="1"/>
            <a:endParaRPr lang="en-US"/>
          </a:p>
        </p:txBody>
      </p:sp>
      <p:pic>
        <p:nvPicPr>
          <p:cNvPr id="7" name="Picture 2" descr="RIMT Universit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9579" name="Rectangle 11"/>
          <p:cNvSpPr>
            <a:spLocks noGrp="1" noChangeArrowheads="1"/>
          </p:cNvSpPr>
          <p:nvPr>
            <p:ph type="title"/>
          </p:nvPr>
        </p:nvSpPr>
        <p:spPr/>
        <p:txBody>
          <a:bodyPr/>
          <a:lstStyle/>
          <a:p>
            <a:r>
              <a:rPr lang="en-US"/>
              <a:t>Database Concurrency Control</a:t>
            </a:r>
          </a:p>
        </p:txBody>
      </p:sp>
      <p:sp>
        <p:nvSpPr>
          <p:cNvPr id="749580" name="Rectangle 12"/>
          <p:cNvSpPr>
            <a:spLocks noGrp="1" noChangeArrowheads="1"/>
          </p:cNvSpPr>
          <p:nvPr>
            <p:ph idx="1"/>
          </p:nvPr>
        </p:nvSpPr>
        <p:spPr/>
        <p:txBody>
          <a:bodyPr/>
          <a:lstStyle/>
          <a:p>
            <a:pPr>
              <a:buFont typeface="Wingdings" pitchFamily="2" charset="2"/>
              <a:buNone/>
            </a:pPr>
            <a:r>
              <a:rPr lang="en-US" sz="2400"/>
              <a:t>Granularity of data items and Multiple Granularity Locking</a:t>
            </a:r>
          </a:p>
          <a:p>
            <a:r>
              <a:rPr lang="en-US" sz="2400"/>
              <a:t>To manage such hierarchy, in addition to read and write, three additional locking modes, called intention lock modes are defined:</a:t>
            </a:r>
          </a:p>
          <a:p>
            <a:pPr lvl="1"/>
            <a:r>
              <a:rPr lang="en-US" sz="2200" b="1"/>
              <a:t>Intention-shared (IS)</a:t>
            </a:r>
            <a:r>
              <a:rPr lang="en-US" sz="2200"/>
              <a:t>: indicates that a shared lock(s) will be requested on some descendent nodes(s).</a:t>
            </a:r>
          </a:p>
          <a:p>
            <a:pPr lvl="1"/>
            <a:r>
              <a:rPr lang="en-US" sz="2200" b="1"/>
              <a:t>Intention-exclusive (IX)</a:t>
            </a:r>
            <a:r>
              <a:rPr lang="en-US" sz="2200"/>
              <a:t>: indicates that an exclusive lock(s) will be requested on some descendent node(s).</a:t>
            </a:r>
          </a:p>
          <a:p>
            <a:pPr lvl="1"/>
            <a:r>
              <a:rPr lang="en-US" sz="2200" b="1"/>
              <a:t>Shared-intention-exclusive (SIX)</a:t>
            </a:r>
            <a:r>
              <a:rPr lang="en-US" sz="2200"/>
              <a:t>: indicates that the current node is locked in shared mode but an exclusive lock(s) will be requested on some descendent nodes(s).</a:t>
            </a: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1630" name="Rectangle 14"/>
          <p:cNvSpPr>
            <a:spLocks noGrp="1" noChangeArrowheads="1"/>
          </p:cNvSpPr>
          <p:nvPr>
            <p:ph type="title"/>
          </p:nvPr>
        </p:nvSpPr>
        <p:spPr/>
        <p:txBody>
          <a:bodyPr/>
          <a:lstStyle/>
          <a:p>
            <a:r>
              <a:rPr lang="en-US"/>
              <a:t>Database Concurrency Control</a:t>
            </a:r>
          </a:p>
        </p:txBody>
      </p:sp>
      <p:graphicFrame>
        <p:nvGraphicFramePr>
          <p:cNvPr id="751623" name="Object 7"/>
          <p:cNvGraphicFramePr>
            <a:graphicFrameLocks noGrp="1" noChangeAspect="1"/>
          </p:cNvGraphicFramePr>
          <p:nvPr>
            <p:ph idx="1"/>
          </p:nvPr>
        </p:nvGraphicFramePr>
        <p:xfrm>
          <a:off x="304800" y="3784600"/>
          <a:ext cx="4967288" cy="2414588"/>
        </p:xfrm>
        <a:graphic>
          <a:graphicData uri="http://schemas.openxmlformats.org/presentationml/2006/ole">
            <mc:AlternateContent xmlns:mc="http://schemas.openxmlformats.org/markup-compatibility/2006">
              <mc:Choice xmlns:v="urn:schemas-microsoft-com:vml" Requires="v">
                <p:oleObj spid="_x0000_s5124" name="VISIO" r:id="rId4" imgW="3536280" imgH="1719720" progId="">
                  <p:embed/>
                </p:oleObj>
              </mc:Choice>
              <mc:Fallback>
                <p:oleObj name="VISIO" r:id="rId4" imgW="3536280" imgH="1719720"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3784600"/>
                        <a:ext cx="4967288" cy="2414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Footer Placeholder 7"/>
          <p:cNvSpPr>
            <a:spLocks noGrp="1"/>
          </p:cNvSpPr>
          <p:nvPr>
            <p:ph type="ftr" sz="quarter" idx="11"/>
          </p:nvPr>
        </p:nvSpPr>
        <p:spPr/>
        <p:txBody>
          <a:bodyPr/>
          <a:lstStyle/>
          <a:p>
            <a:r>
              <a:rPr lang="it-IT" smtClean="0"/>
              <a:t>Dr. Ashish Oberoi, RIMT UNIVERSITY</a:t>
            </a:r>
            <a:endParaRPr lang="en-US"/>
          </a:p>
        </p:txBody>
      </p:sp>
      <p:sp>
        <p:nvSpPr>
          <p:cNvPr id="751631" name="Rectangle 15"/>
          <p:cNvSpPr>
            <a:spLocks noGrp="1" noChangeArrowheads="1"/>
          </p:cNvSpPr>
          <p:nvPr>
            <p:ph type="body" idx="4294967295"/>
          </p:nvPr>
        </p:nvSpPr>
        <p:spPr>
          <a:xfrm>
            <a:off x="0" y="1600200"/>
            <a:ext cx="8229600" cy="4525963"/>
          </a:xfrm>
        </p:spPr>
        <p:txBody>
          <a:bodyPr/>
          <a:lstStyle/>
          <a:p>
            <a:pPr>
              <a:buFont typeface="Wingdings" pitchFamily="2" charset="2"/>
              <a:buNone/>
            </a:pPr>
            <a:r>
              <a:rPr lang="en-US"/>
              <a:t>Granularity of data items and Multiple Granularity Locking</a:t>
            </a:r>
          </a:p>
          <a:p>
            <a:r>
              <a:rPr lang="en-US"/>
              <a:t>These locks are applied using the following compatibility matrix:</a:t>
            </a:r>
          </a:p>
          <a:p>
            <a:pPr lvl="1"/>
            <a:endParaRPr lang="en-US"/>
          </a:p>
        </p:txBody>
      </p:sp>
      <p:sp>
        <p:nvSpPr>
          <p:cNvPr id="751620" name="Rectangle 4"/>
          <p:cNvSpPr>
            <a:spLocks noChangeArrowheads="1"/>
          </p:cNvSpPr>
          <p:nvPr/>
        </p:nvSpPr>
        <p:spPr bwMode="auto">
          <a:xfrm>
            <a:off x="644525" y="1019175"/>
            <a:ext cx="8258175" cy="519113"/>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sp>
        <p:nvSpPr>
          <p:cNvPr id="751632" name="Rectangle 16" descr="Pink tissue paper"/>
          <p:cNvSpPr>
            <a:spLocks noChangeArrowheads="1"/>
          </p:cNvSpPr>
          <p:nvPr/>
        </p:nvSpPr>
        <p:spPr bwMode="auto">
          <a:xfrm>
            <a:off x="4800600" y="3048000"/>
            <a:ext cx="3898900" cy="1311275"/>
          </a:xfrm>
          <a:prstGeom prst="rect">
            <a:avLst/>
          </a:prstGeom>
          <a:noFill/>
          <a:ln w="9525">
            <a:noFill/>
            <a:miter lim="800000"/>
            <a:headEnd/>
            <a:tailEnd/>
          </a:ln>
          <a:effectLst/>
        </p:spPr>
        <p:txBody>
          <a:bodyPr>
            <a:spAutoFit/>
          </a:bodyPr>
          <a:lstStyle/>
          <a:p>
            <a:pPr lvl="1"/>
            <a:r>
              <a:rPr lang="en-US" sz="2000">
                <a:solidFill>
                  <a:srgbClr val="800000"/>
                </a:solidFill>
              </a:rPr>
              <a:t>Intention-shared (IS</a:t>
            </a:r>
          </a:p>
          <a:p>
            <a:pPr lvl="1"/>
            <a:r>
              <a:rPr lang="en-US" sz="2000">
                <a:solidFill>
                  <a:srgbClr val="800000"/>
                </a:solidFill>
              </a:rPr>
              <a:t>Intention-exclusive (IX)</a:t>
            </a:r>
          </a:p>
          <a:p>
            <a:pPr lvl="1"/>
            <a:r>
              <a:rPr lang="en-US" sz="2000">
                <a:solidFill>
                  <a:srgbClr val="800000"/>
                </a:solidFill>
              </a:rPr>
              <a:t>Shared-intention-exclusive (SIX)</a:t>
            </a:r>
          </a:p>
        </p:txBody>
      </p:sp>
      <p:pic>
        <p:nvPicPr>
          <p:cNvPr id="9" name="Picture 2" descr="RIMT Universit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75" name="Rectangle 11"/>
          <p:cNvSpPr>
            <a:spLocks noGrp="1" noChangeArrowheads="1"/>
          </p:cNvSpPr>
          <p:nvPr>
            <p:ph type="title"/>
          </p:nvPr>
        </p:nvSpPr>
        <p:spPr/>
        <p:txBody>
          <a:bodyPr/>
          <a:lstStyle/>
          <a:p>
            <a:r>
              <a:rPr lang="en-US"/>
              <a:t>Database Concurrency Control</a:t>
            </a:r>
          </a:p>
        </p:txBody>
      </p:sp>
      <p:sp>
        <p:nvSpPr>
          <p:cNvPr id="753676" name="Rectangle 12"/>
          <p:cNvSpPr>
            <a:spLocks noGrp="1" noChangeArrowheads="1"/>
          </p:cNvSpPr>
          <p:nvPr>
            <p:ph idx="1"/>
          </p:nvPr>
        </p:nvSpPr>
        <p:spPr/>
        <p:txBody>
          <a:bodyPr/>
          <a:lstStyle/>
          <a:p>
            <a:pPr marL="381000" indent="-381000">
              <a:lnSpc>
                <a:spcPct val="90000"/>
              </a:lnSpc>
              <a:buFont typeface="Wingdings" pitchFamily="2" charset="2"/>
              <a:buNone/>
            </a:pPr>
            <a:r>
              <a:rPr lang="en-US" sz="2000"/>
              <a:t>Granularity of data items and Multiple Granularity Locking</a:t>
            </a:r>
          </a:p>
          <a:p>
            <a:pPr marL="381000" indent="-381000">
              <a:lnSpc>
                <a:spcPct val="90000"/>
              </a:lnSpc>
            </a:pPr>
            <a:r>
              <a:rPr lang="en-US" sz="2000"/>
              <a:t>The set of rules which must be followed for producing serializable schedule are</a:t>
            </a:r>
          </a:p>
          <a:p>
            <a:pPr marL="838200" lvl="1" indent="-381000">
              <a:lnSpc>
                <a:spcPct val="90000"/>
              </a:lnSpc>
              <a:buSzTx/>
              <a:buFont typeface="Wingdings" pitchFamily="2" charset="2"/>
              <a:buAutoNum type="arabicPeriod"/>
            </a:pPr>
            <a:r>
              <a:rPr lang="en-US" sz="2000"/>
              <a:t>The lock compatibility must adhered to.</a:t>
            </a:r>
          </a:p>
          <a:p>
            <a:pPr marL="838200" lvl="1" indent="-381000">
              <a:lnSpc>
                <a:spcPct val="90000"/>
              </a:lnSpc>
              <a:buSzTx/>
              <a:buFont typeface="Wingdings" pitchFamily="2" charset="2"/>
              <a:buAutoNum type="arabicPeriod"/>
            </a:pPr>
            <a:r>
              <a:rPr lang="en-US" sz="2000"/>
              <a:t>The root of the tree must be locked first, in any mode..</a:t>
            </a:r>
          </a:p>
          <a:p>
            <a:pPr marL="838200" lvl="1" indent="-381000">
              <a:lnSpc>
                <a:spcPct val="90000"/>
              </a:lnSpc>
              <a:buSzTx/>
              <a:buFont typeface="Wingdings" pitchFamily="2" charset="2"/>
              <a:buAutoNum type="arabicPeriod"/>
            </a:pPr>
            <a:r>
              <a:rPr lang="en-US" sz="2000"/>
              <a:t>A node N can be locked by a transaction T in S or IX mode only if the parent node is already locked by T in either IS or IX mode.</a:t>
            </a:r>
          </a:p>
          <a:p>
            <a:pPr marL="838200" lvl="1" indent="-381000">
              <a:lnSpc>
                <a:spcPct val="90000"/>
              </a:lnSpc>
              <a:buSzTx/>
              <a:buFont typeface="Wingdings" pitchFamily="2" charset="2"/>
              <a:buAutoNum type="arabicPeriod"/>
            </a:pPr>
            <a:r>
              <a:rPr lang="en-US" sz="2000"/>
              <a:t>A node N can be locked by T in X, IX, or SIX mode only if the parent of N is already locked by T in either IX or SIX mode.</a:t>
            </a:r>
          </a:p>
          <a:p>
            <a:pPr marL="838200" lvl="1" indent="-381000">
              <a:lnSpc>
                <a:spcPct val="90000"/>
              </a:lnSpc>
              <a:buSzTx/>
              <a:buFont typeface="Wingdings" pitchFamily="2" charset="2"/>
              <a:buAutoNum type="arabicPeriod"/>
            </a:pPr>
            <a:r>
              <a:rPr lang="en-US" sz="2000"/>
              <a:t>T can lock a node only if it has not unlocked any node (to enforce 2PL policy).</a:t>
            </a:r>
          </a:p>
          <a:p>
            <a:pPr marL="838200" lvl="1" indent="-381000">
              <a:lnSpc>
                <a:spcPct val="90000"/>
              </a:lnSpc>
              <a:buSzTx/>
              <a:buFont typeface="Wingdings" pitchFamily="2" charset="2"/>
              <a:buAutoNum type="arabicPeriod"/>
            </a:pPr>
            <a:r>
              <a:rPr lang="en-US" sz="2000"/>
              <a:t>T can unlock a node, N, only if none of the children of N are currently locked by T.</a:t>
            </a:r>
          </a:p>
          <a:p>
            <a:pPr marL="838200" lvl="1" indent="-381000">
              <a:lnSpc>
                <a:spcPct val="90000"/>
              </a:lnSpc>
              <a:buFont typeface="Wingdings" pitchFamily="2" charset="2"/>
              <a:buNone/>
            </a:pPr>
            <a:endParaRPr lang="en-US" sz="2000"/>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5723" name="Rectangle 11"/>
          <p:cNvSpPr>
            <a:spLocks noGrp="1" noChangeArrowheads="1"/>
          </p:cNvSpPr>
          <p:nvPr>
            <p:ph type="title"/>
          </p:nvPr>
        </p:nvSpPr>
        <p:spPr/>
        <p:txBody>
          <a:bodyPr/>
          <a:lstStyle/>
          <a:p>
            <a:r>
              <a:rPr lang="en-US"/>
              <a:t>Database Concurrency Control</a:t>
            </a:r>
          </a:p>
        </p:txBody>
      </p:sp>
      <p:sp>
        <p:nvSpPr>
          <p:cNvPr id="755724" name="Rectangle 12"/>
          <p:cNvSpPr>
            <a:spLocks noGrp="1" noChangeArrowheads="1"/>
          </p:cNvSpPr>
          <p:nvPr>
            <p:ph idx="1"/>
          </p:nvPr>
        </p:nvSpPr>
        <p:spPr/>
        <p:txBody>
          <a:bodyPr/>
          <a:lstStyle/>
          <a:p>
            <a:pPr>
              <a:lnSpc>
                <a:spcPct val="80000"/>
              </a:lnSpc>
              <a:buFont typeface="Wingdings" pitchFamily="2" charset="2"/>
              <a:buNone/>
            </a:pPr>
            <a:r>
              <a:rPr lang="en-US" sz="1400"/>
              <a:t>Granularity of data items and Multiple Granularity Locking: An example of a serializable execution:</a:t>
            </a:r>
          </a:p>
          <a:p>
            <a:pPr lvl="1">
              <a:lnSpc>
                <a:spcPct val="80000"/>
              </a:lnSpc>
              <a:buFont typeface="Wingdings" pitchFamily="2" charset="2"/>
              <a:buNone/>
            </a:pPr>
            <a:r>
              <a:rPr lang="en-US" sz="1300"/>
              <a:t>T1                          T2                                   T3</a:t>
            </a:r>
          </a:p>
          <a:p>
            <a:pPr lvl="1">
              <a:lnSpc>
                <a:spcPct val="80000"/>
              </a:lnSpc>
              <a:buFont typeface="Wingdings" pitchFamily="2" charset="2"/>
              <a:buNone/>
            </a:pPr>
            <a:r>
              <a:rPr lang="en-US" sz="1300"/>
              <a:t>IX(db)</a:t>
            </a:r>
          </a:p>
          <a:p>
            <a:pPr lvl="1">
              <a:lnSpc>
                <a:spcPct val="80000"/>
              </a:lnSpc>
              <a:buFont typeface="Wingdings" pitchFamily="2" charset="2"/>
              <a:buNone/>
            </a:pPr>
            <a:r>
              <a:rPr lang="en-US" sz="1300"/>
              <a:t>IX(f1)</a:t>
            </a:r>
          </a:p>
          <a:p>
            <a:pPr lvl="1">
              <a:lnSpc>
                <a:spcPct val="80000"/>
              </a:lnSpc>
              <a:buFont typeface="Wingdings" pitchFamily="2" charset="2"/>
              <a:buNone/>
            </a:pPr>
            <a:r>
              <a:rPr lang="en-US" sz="1300"/>
              <a:t>                             IX(db)</a:t>
            </a:r>
          </a:p>
          <a:p>
            <a:pPr lvl="1">
              <a:lnSpc>
                <a:spcPct val="80000"/>
              </a:lnSpc>
              <a:buFont typeface="Wingdings" pitchFamily="2" charset="2"/>
              <a:buNone/>
            </a:pPr>
            <a:r>
              <a:rPr lang="en-US" sz="1300"/>
              <a:t>                                                                     IS(db)</a:t>
            </a:r>
          </a:p>
          <a:p>
            <a:pPr lvl="1">
              <a:lnSpc>
                <a:spcPct val="80000"/>
              </a:lnSpc>
              <a:buFont typeface="Wingdings" pitchFamily="2" charset="2"/>
              <a:buNone/>
            </a:pPr>
            <a:r>
              <a:rPr lang="en-US" sz="1300"/>
              <a:t>                                                                     IS(f1)</a:t>
            </a:r>
          </a:p>
          <a:p>
            <a:pPr lvl="1">
              <a:lnSpc>
                <a:spcPct val="80000"/>
              </a:lnSpc>
              <a:buFont typeface="Wingdings" pitchFamily="2" charset="2"/>
              <a:buNone/>
            </a:pPr>
            <a:r>
              <a:rPr lang="en-US" sz="1300"/>
              <a:t>                                                                     IS(p11)</a:t>
            </a:r>
          </a:p>
          <a:p>
            <a:pPr lvl="1">
              <a:lnSpc>
                <a:spcPct val="80000"/>
              </a:lnSpc>
              <a:buFont typeface="Wingdings" pitchFamily="2" charset="2"/>
              <a:buNone/>
            </a:pPr>
            <a:r>
              <a:rPr lang="en-US" sz="1300"/>
              <a:t>IX(p11)</a:t>
            </a:r>
          </a:p>
          <a:p>
            <a:pPr lvl="1">
              <a:lnSpc>
                <a:spcPct val="80000"/>
              </a:lnSpc>
              <a:buFont typeface="Wingdings" pitchFamily="2" charset="2"/>
              <a:buNone/>
            </a:pPr>
            <a:r>
              <a:rPr lang="en-US" sz="1300"/>
              <a:t>X(r111)</a:t>
            </a:r>
          </a:p>
          <a:p>
            <a:pPr lvl="1">
              <a:lnSpc>
                <a:spcPct val="80000"/>
              </a:lnSpc>
              <a:buFont typeface="Wingdings" pitchFamily="2" charset="2"/>
              <a:buNone/>
            </a:pPr>
            <a:r>
              <a:rPr lang="en-US" sz="1300"/>
              <a:t>                            IX(f1)</a:t>
            </a:r>
          </a:p>
          <a:p>
            <a:pPr lvl="1">
              <a:lnSpc>
                <a:spcPct val="80000"/>
              </a:lnSpc>
              <a:buFont typeface="Wingdings" pitchFamily="2" charset="2"/>
              <a:buNone/>
            </a:pPr>
            <a:r>
              <a:rPr lang="en-US" sz="1300"/>
              <a:t>                            X(p12)</a:t>
            </a:r>
          </a:p>
          <a:p>
            <a:pPr lvl="1">
              <a:lnSpc>
                <a:spcPct val="80000"/>
              </a:lnSpc>
              <a:buFont typeface="Wingdings" pitchFamily="2" charset="2"/>
              <a:buNone/>
            </a:pPr>
            <a:r>
              <a:rPr lang="en-US" sz="1300"/>
              <a:t>                                                                    S(r11j)</a:t>
            </a:r>
          </a:p>
          <a:p>
            <a:pPr lvl="1">
              <a:lnSpc>
                <a:spcPct val="80000"/>
              </a:lnSpc>
              <a:buFont typeface="Wingdings" pitchFamily="2" charset="2"/>
              <a:buNone/>
            </a:pPr>
            <a:r>
              <a:rPr lang="en-US" sz="1300"/>
              <a:t>IX(f2)</a:t>
            </a:r>
          </a:p>
          <a:p>
            <a:pPr lvl="1">
              <a:lnSpc>
                <a:spcPct val="80000"/>
              </a:lnSpc>
              <a:buFont typeface="Wingdings" pitchFamily="2" charset="2"/>
              <a:buNone/>
            </a:pPr>
            <a:r>
              <a:rPr lang="en-US" sz="1300"/>
              <a:t>IX(p21)</a:t>
            </a:r>
          </a:p>
          <a:p>
            <a:pPr lvl="1">
              <a:lnSpc>
                <a:spcPct val="80000"/>
              </a:lnSpc>
              <a:buFont typeface="Wingdings" pitchFamily="2" charset="2"/>
              <a:buNone/>
            </a:pPr>
            <a:r>
              <a:rPr lang="en-US" sz="1300"/>
              <a:t>IX(r211)</a:t>
            </a:r>
          </a:p>
          <a:p>
            <a:pPr lvl="1">
              <a:lnSpc>
                <a:spcPct val="80000"/>
              </a:lnSpc>
              <a:buFont typeface="Wingdings" pitchFamily="2" charset="2"/>
              <a:buNone/>
            </a:pPr>
            <a:r>
              <a:rPr lang="en-US" sz="1300"/>
              <a:t>Unlock (r211)</a:t>
            </a:r>
          </a:p>
          <a:p>
            <a:pPr lvl="1">
              <a:lnSpc>
                <a:spcPct val="80000"/>
              </a:lnSpc>
              <a:buFont typeface="Wingdings" pitchFamily="2" charset="2"/>
              <a:buNone/>
            </a:pPr>
            <a:r>
              <a:rPr lang="en-US" sz="1300"/>
              <a:t>Unlock (p21)</a:t>
            </a:r>
          </a:p>
          <a:p>
            <a:pPr lvl="1">
              <a:lnSpc>
                <a:spcPct val="80000"/>
              </a:lnSpc>
              <a:buFont typeface="Wingdings" pitchFamily="2" charset="2"/>
              <a:buNone/>
            </a:pPr>
            <a:r>
              <a:rPr lang="en-US" sz="1300"/>
              <a:t>Unlock (f2)</a:t>
            </a:r>
          </a:p>
          <a:p>
            <a:pPr lvl="1">
              <a:lnSpc>
                <a:spcPct val="80000"/>
              </a:lnSpc>
              <a:buFont typeface="Wingdings" pitchFamily="2" charset="2"/>
              <a:buNone/>
            </a:pPr>
            <a:r>
              <a:rPr lang="en-US" sz="1300"/>
              <a:t>                                                                   S(f2)</a:t>
            </a:r>
          </a:p>
          <a:p>
            <a:pPr lvl="1">
              <a:lnSpc>
                <a:spcPct val="80000"/>
              </a:lnSpc>
            </a:pPr>
            <a:endParaRPr lang="en-US" sz="1300"/>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55716" name="Rectangle 4"/>
          <p:cNvSpPr>
            <a:spLocks noChangeArrowheads="1"/>
          </p:cNvSpPr>
          <p:nvPr/>
        </p:nvSpPr>
        <p:spPr bwMode="auto">
          <a:xfrm>
            <a:off x="644525" y="1019175"/>
            <a:ext cx="8258175" cy="519113"/>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1" name="Rectangle 11"/>
          <p:cNvSpPr>
            <a:spLocks noGrp="1" noChangeArrowheads="1"/>
          </p:cNvSpPr>
          <p:nvPr>
            <p:ph type="title"/>
          </p:nvPr>
        </p:nvSpPr>
        <p:spPr/>
        <p:txBody>
          <a:bodyPr/>
          <a:lstStyle/>
          <a:p>
            <a:r>
              <a:rPr lang="en-US"/>
              <a:t>Database Concurrency Control</a:t>
            </a:r>
          </a:p>
        </p:txBody>
      </p:sp>
      <p:sp>
        <p:nvSpPr>
          <p:cNvPr id="757772" name="Rectangle 12"/>
          <p:cNvSpPr>
            <a:spLocks noGrp="1" noChangeArrowheads="1"/>
          </p:cNvSpPr>
          <p:nvPr>
            <p:ph idx="1"/>
          </p:nvPr>
        </p:nvSpPr>
        <p:spPr/>
        <p:txBody>
          <a:bodyPr>
            <a:normAutofit lnSpcReduction="10000"/>
          </a:bodyPr>
          <a:lstStyle/>
          <a:p>
            <a:pPr>
              <a:lnSpc>
                <a:spcPct val="80000"/>
              </a:lnSpc>
            </a:pPr>
            <a:r>
              <a:rPr lang="en-US" sz="2000"/>
              <a:t>Granularity of data items and Multiple Granularity Locking: An example of a serializable execution (continued):</a:t>
            </a:r>
          </a:p>
          <a:p>
            <a:pPr lvl="1">
              <a:lnSpc>
                <a:spcPct val="80000"/>
              </a:lnSpc>
              <a:buFont typeface="Wingdings" pitchFamily="2" charset="2"/>
              <a:buNone/>
            </a:pPr>
            <a:r>
              <a:rPr lang="en-US" sz="2000"/>
              <a:t>T1                          T2                                   T3</a:t>
            </a:r>
          </a:p>
          <a:p>
            <a:pPr lvl="1">
              <a:lnSpc>
                <a:spcPct val="80000"/>
              </a:lnSpc>
              <a:buFont typeface="Wingdings" pitchFamily="2" charset="2"/>
              <a:buNone/>
            </a:pPr>
            <a:r>
              <a:rPr lang="en-US" sz="2000"/>
              <a:t>                             unlock(p12)</a:t>
            </a:r>
          </a:p>
          <a:p>
            <a:pPr lvl="1">
              <a:lnSpc>
                <a:spcPct val="80000"/>
              </a:lnSpc>
              <a:buFont typeface="Wingdings" pitchFamily="2" charset="2"/>
              <a:buNone/>
            </a:pPr>
            <a:r>
              <a:rPr lang="en-US" sz="2000"/>
              <a:t>                             unlock(f1)</a:t>
            </a:r>
          </a:p>
          <a:p>
            <a:pPr lvl="1">
              <a:lnSpc>
                <a:spcPct val="80000"/>
              </a:lnSpc>
              <a:buFont typeface="Wingdings" pitchFamily="2" charset="2"/>
              <a:buNone/>
            </a:pPr>
            <a:r>
              <a:rPr lang="en-US" sz="2000"/>
              <a:t>                             unlock(db)                                                                                                                     </a:t>
            </a:r>
          </a:p>
          <a:p>
            <a:pPr lvl="1">
              <a:lnSpc>
                <a:spcPct val="80000"/>
              </a:lnSpc>
              <a:buFont typeface="Wingdings" pitchFamily="2" charset="2"/>
              <a:buNone/>
            </a:pPr>
            <a:r>
              <a:rPr lang="en-US" sz="2000"/>
              <a:t>unlock(r111)</a:t>
            </a:r>
          </a:p>
          <a:p>
            <a:pPr lvl="1">
              <a:lnSpc>
                <a:spcPct val="80000"/>
              </a:lnSpc>
              <a:buFont typeface="Wingdings" pitchFamily="2" charset="2"/>
              <a:buNone/>
            </a:pPr>
            <a:r>
              <a:rPr lang="en-US" sz="2000"/>
              <a:t>unlock(p11)</a:t>
            </a:r>
          </a:p>
          <a:p>
            <a:pPr lvl="1">
              <a:lnSpc>
                <a:spcPct val="80000"/>
              </a:lnSpc>
              <a:buFont typeface="Wingdings" pitchFamily="2" charset="2"/>
              <a:buNone/>
            </a:pPr>
            <a:r>
              <a:rPr lang="en-US" sz="2000"/>
              <a:t>unlock(f1)</a:t>
            </a:r>
          </a:p>
          <a:p>
            <a:pPr lvl="1">
              <a:lnSpc>
                <a:spcPct val="80000"/>
              </a:lnSpc>
              <a:buFont typeface="Wingdings" pitchFamily="2" charset="2"/>
              <a:buNone/>
            </a:pPr>
            <a:r>
              <a:rPr lang="en-US" sz="2000"/>
              <a:t>unlock(db)</a:t>
            </a:r>
          </a:p>
          <a:p>
            <a:pPr lvl="1">
              <a:lnSpc>
                <a:spcPct val="80000"/>
              </a:lnSpc>
              <a:buFont typeface="Wingdings" pitchFamily="2" charset="2"/>
              <a:buNone/>
            </a:pPr>
            <a:r>
              <a:rPr lang="en-US" sz="2000"/>
              <a:t>                                                                      unlock (r111j)</a:t>
            </a:r>
          </a:p>
          <a:p>
            <a:pPr lvl="1">
              <a:lnSpc>
                <a:spcPct val="80000"/>
              </a:lnSpc>
              <a:buFont typeface="Wingdings" pitchFamily="2" charset="2"/>
              <a:buNone/>
            </a:pPr>
            <a:r>
              <a:rPr lang="en-US" sz="2000"/>
              <a:t>                                                                      unlock (p11)</a:t>
            </a:r>
          </a:p>
          <a:p>
            <a:pPr lvl="1">
              <a:lnSpc>
                <a:spcPct val="80000"/>
              </a:lnSpc>
              <a:buFont typeface="Wingdings" pitchFamily="2" charset="2"/>
              <a:buNone/>
            </a:pPr>
            <a:r>
              <a:rPr lang="en-US" sz="2000"/>
              <a:t>                                                                      unlock (f1)</a:t>
            </a:r>
          </a:p>
          <a:p>
            <a:pPr lvl="1">
              <a:lnSpc>
                <a:spcPct val="80000"/>
              </a:lnSpc>
              <a:buFont typeface="Wingdings" pitchFamily="2" charset="2"/>
              <a:buNone/>
            </a:pPr>
            <a:r>
              <a:rPr lang="en-US" sz="2000"/>
              <a:t>                                                                      unlock(f2)</a:t>
            </a:r>
          </a:p>
          <a:p>
            <a:pPr lvl="1">
              <a:lnSpc>
                <a:spcPct val="80000"/>
              </a:lnSpc>
              <a:buFont typeface="Wingdings" pitchFamily="2" charset="2"/>
              <a:buNone/>
            </a:pPr>
            <a:r>
              <a:rPr lang="en-US" sz="2000"/>
              <a:t>                                                                      unlock(db)</a:t>
            </a:r>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757764" name="Rectangle 4"/>
          <p:cNvSpPr>
            <a:spLocks noChangeArrowheads="1"/>
          </p:cNvSpPr>
          <p:nvPr/>
        </p:nvSpPr>
        <p:spPr bwMode="auto">
          <a:xfrm>
            <a:off x="644525" y="1019175"/>
            <a:ext cx="8258175" cy="519113"/>
          </a:xfrm>
          <a:prstGeom prst="rect">
            <a:avLst/>
          </a:prstGeom>
          <a:noFill/>
          <a:ln w="9525">
            <a:noFill/>
            <a:miter lim="800000"/>
            <a:headEnd/>
            <a:tailEnd/>
          </a:ln>
          <a:effectLst/>
        </p:spPr>
        <p:txBody>
          <a:bodyPr/>
          <a:lstStyle/>
          <a:p>
            <a:pPr marL="914400" indent="-914400">
              <a:spcBef>
                <a:spcPct val="20000"/>
              </a:spcBef>
              <a:buClr>
                <a:srgbClr val="990033"/>
              </a:buClr>
              <a:buSzPct val="60000"/>
              <a:buFont typeface="Wingdings" pitchFamily="2" charset="2"/>
              <a:buNone/>
            </a:pPr>
            <a:r>
              <a:rPr lang="en-US" sz="1800" b="1">
                <a:solidFill>
                  <a:schemeClr val="tx2"/>
                </a:solidFill>
              </a:rPr>
              <a:t>	</a:t>
            </a:r>
            <a:endParaRPr lang="en-US" sz="1800" b="1">
              <a:solidFill>
                <a:schemeClr val="tx2"/>
              </a:solidFill>
              <a:cs typeface="Times New Roman" pitchFamily="18" charset="0"/>
            </a:endParaRPr>
          </a:p>
          <a:p>
            <a:pPr marL="914400" indent="-914400">
              <a:spcBef>
                <a:spcPct val="20000"/>
              </a:spcBef>
              <a:buClr>
                <a:srgbClr val="990033"/>
              </a:buClr>
              <a:buSzPct val="60000"/>
              <a:buFont typeface="Wingdings" pitchFamily="2" charset="2"/>
              <a:buNone/>
            </a:pPr>
            <a:endParaRPr lang="en-US" sz="1800" b="1">
              <a:solidFill>
                <a:schemeClr val="tx2"/>
              </a:solidFill>
            </a:endParaRPr>
          </a:p>
          <a:p>
            <a:pPr marL="914400" indent="-914400">
              <a:spcBef>
                <a:spcPct val="20000"/>
              </a:spcBef>
              <a:buClr>
                <a:srgbClr val="990033"/>
              </a:buClr>
              <a:buSzPct val="60000"/>
              <a:buFont typeface="Wingdings" pitchFamily="2" charset="2"/>
              <a:buNone/>
            </a:pPr>
            <a:r>
              <a:rPr lang="en-US" sz="1800" b="1">
                <a:solidFill>
                  <a:schemeClr val="tx2"/>
                </a:solidFill>
              </a:rPr>
              <a:t>	</a:t>
            </a: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1794" name="Rectangle 2"/>
          <p:cNvSpPr>
            <a:spLocks noGrp="1" noChangeArrowheads="1"/>
          </p:cNvSpPr>
          <p:nvPr>
            <p:ph type="title"/>
          </p:nvPr>
        </p:nvSpPr>
        <p:spPr/>
        <p:txBody>
          <a:bodyPr/>
          <a:lstStyle/>
          <a:p>
            <a:r>
              <a:rPr lang="en-US"/>
              <a:t>Summary</a:t>
            </a:r>
          </a:p>
        </p:txBody>
      </p:sp>
      <p:sp>
        <p:nvSpPr>
          <p:cNvPr id="801795" name="Rectangle 3"/>
          <p:cNvSpPr>
            <a:spLocks noGrp="1" noChangeArrowheads="1"/>
          </p:cNvSpPr>
          <p:nvPr>
            <p:ph idx="1"/>
          </p:nvPr>
        </p:nvSpPr>
        <p:spPr/>
        <p:txBody>
          <a:bodyPr/>
          <a:lstStyle/>
          <a:p>
            <a:pPr marL="533400" indent="-533400"/>
            <a:r>
              <a:rPr lang="en-US"/>
              <a:t>Databases Concurrency Control</a:t>
            </a:r>
          </a:p>
          <a:p>
            <a:pPr marL="952500" lvl="1" indent="-495300">
              <a:buSzTx/>
              <a:buFont typeface="Wingdings" pitchFamily="2" charset="2"/>
              <a:buAutoNum type="arabicPeriod"/>
            </a:pPr>
            <a:r>
              <a:rPr lang="en-US"/>
              <a:t>Purpose of Concurrency Control</a:t>
            </a:r>
          </a:p>
          <a:p>
            <a:pPr marL="952500" lvl="1" indent="-495300">
              <a:buSzTx/>
              <a:buFont typeface="Wingdings" pitchFamily="2" charset="2"/>
              <a:buAutoNum type="arabicPeriod"/>
            </a:pPr>
            <a:r>
              <a:rPr lang="en-US"/>
              <a:t>Two-Phase locking</a:t>
            </a:r>
          </a:p>
          <a:p>
            <a:pPr marL="952500" lvl="1" indent="-495300">
              <a:buSzTx/>
              <a:buFont typeface="Wingdings" pitchFamily="2" charset="2"/>
              <a:buAutoNum type="arabicPeriod"/>
            </a:pPr>
            <a:r>
              <a:rPr lang="en-US"/>
              <a:t>Limitations of CCMs</a:t>
            </a:r>
          </a:p>
          <a:p>
            <a:pPr marL="952500" lvl="1" indent="-495300">
              <a:buSzTx/>
              <a:buFont typeface="Wingdings" pitchFamily="2" charset="2"/>
              <a:buAutoNum type="arabicPeriod"/>
            </a:pPr>
            <a:r>
              <a:rPr lang="en-US"/>
              <a:t>Index Locking</a:t>
            </a:r>
          </a:p>
          <a:p>
            <a:pPr marL="952500" lvl="1" indent="-495300">
              <a:buSzTx/>
              <a:buFont typeface="Wingdings" pitchFamily="2" charset="2"/>
              <a:buAutoNum type="arabicPeriod"/>
            </a:pPr>
            <a:r>
              <a:rPr lang="en-US"/>
              <a:t>Lock Compatibility Matrix</a:t>
            </a:r>
          </a:p>
          <a:p>
            <a:pPr marL="952500" lvl="1" indent="-495300">
              <a:buSzTx/>
              <a:buFont typeface="Wingdings" pitchFamily="2" charset="2"/>
              <a:buAutoNum type="arabicPeriod"/>
            </a:pPr>
            <a:r>
              <a:rPr lang="en-US"/>
              <a:t>Lock Granularity</a:t>
            </a: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IN" dirty="0"/>
          </a:p>
        </p:txBody>
      </p:sp>
      <p:sp>
        <p:nvSpPr>
          <p:cNvPr id="3" name="Content Placeholder 2"/>
          <p:cNvSpPr>
            <a:spLocks noGrp="1"/>
          </p:cNvSpPr>
          <p:nvPr>
            <p:ph idx="1"/>
          </p:nvPr>
        </p:nvSpPr>
        <p:spPr/>
        <p:txBody>
          <a:bodyPr>
            <a:noAutofit/>
          </a:bodyPr>
          <a:lstStyle/>
          <a:p>
            <a:pPr algn="just" fontAlgn="auto"/>
            <a:r>
              <a:rPr lang="en-IN" sz="2000" dirty="0" smtClean="0">
                <a:latin typeface="Times New Roman" pitchFamily="18" charset="0"/>
                <a:cs typeface="Times New Roman" pitchFamily="18" charset="0"/>
              </a:rPr>
              <a:t>1. </a:t>
            </a:r>
            <a:r>
              <a:rPr lang="en-IN" sz="2000" dirty="0" err="1" smtClean="0">
                <a:latin typeface="Times New Roman" pitchFamily="18" charset="0"/>
                <a:cs typeface="Times New Roman" pitchFamily="18" charset="0"/>
              </a:rPr>
              <a:t>Ramez</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Elmasri</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Shamkant</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Navathe</a:t>
            </a:r>
            <a:r>
              <a:rPr lang="en-IN" sz="2000" dirty="0" smtClean="0">
                <a:latin typeface="Times New Roman" pitchFamily="18" charset="0"/>
                <a:cs typeface="Times New Roman" pitchFamily="18" charset="0"/>
              </a:rPr>
              <a:t>, Fundamentals of Database Systems, Fifth Edition,      Pearson Education, 2007.</a:t>
            </a:r>
          </a:p>
          <a:p>
            <a:pPr algn="just" fontAlgn="auto"/>
            <a:r>
              <a:rPr lang="en-IN" sz="2000" dirty="0" smtClean="0">
                <a:latin typeface="Times New Roman" pitchFamily="18" charset="0"/>
                <a:cs typeface="Times New Roman" pitchFamily="18" charset="0"/>
              </a:rPr>
              <a:t>2. </a:t>
            </a:r>
            <a:r>
              <a:rPr lang="en-IN" sz="2000" dirty="0" err="1" smtClean="0">
                <a:latin typeface="Times New Roman" pitchFamily="18" charset="0"/>
                <a:cs typeface="Times New Roman" pitchFamily="18" charset="0"/>
              </a:rPr>
              <a:t>Raghu</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Ramakrishnan</a:t>
            </a:r>
            <a:r>
              <a:rPr lang="en-IN" sz="2000" dirty="0" smtClean="0">
                <a:latin typeface="Times New Roman" pitchFamily="18" charset="0"/>
                <a:cs typeface="Times New Roman" pitchFamily="18" charset="0"/>
              </a:rPr>
              <a:t>, Johannes </a:t>
            </a:r>
            <a:r>
              <a:rPr lang="en-IN" sz="2000" dirty="0" err="1" smtClean="0">
                <a:latin typeface="Times New Roman" pitchFamily="18" charset="0"/>
                <a:cs typeface="Times New Roman" pitchFamily="18" charset="0"/>
              </a:rPr>
              <a:t>Gehrke</a:t>
            </a:r>
            <a:r>
              <a:rPr lang="en-IN" sz="2000" dirty="0" smtClean="0">
                <a:latin typeface="Times New Roman" pitchFamily="18" charset="0"/>
                <a:cs typeface="Times New Roman" pitchFamily="18" charset="0"/>
              </a:rPr>
              <a:t>, Database Management Systems, Tata McGraw-Hill.</a:t>
            </a:r>
          </a:p>
          <a:p>
            <a:pPr algn="just" fontAlgn="auto"/>
            <a:r>
              <a:rPr lang="en-IN" sz="2000" dirty="0" smtClean="0">
                <a:latin typeface="Times New Roman" pitchFamily="18" charset="0"/>
                <a:cs typeface="Times New Roman" pitchFamily="18" charset="0"/>
              </a:rPr>
              <a:t>3. C.J. Date, An Introduction to Database Systems, Eighth Edition, Pearson Education.</a:t>
            </a:r>
          </a:p>
          <a:p>
            <a:pPr algn="just" fontAlgn="auto"/>
            <a:r>
              <a:rPr lang="en-IN" sz="2000" dirty="0" smtClean="0">
                <a:latin typeface="Times New Roman" pitchFamily="18" charset="0"/>
                <a:cs typeface="Times New Roman" pitchFamily="18" charset="0"/>
              </a:rPr>
              <a:t>4. Alexis Leon, Mathews Leon, Database Management Systems, Leon Press.</a:t>
            </a:r>
          </a:p>
          <a:p>
            <a:pPr algn="just" fontAlgn="auto"/>
            <a:r>
              <a:rPr lang="en-IN" sz="2000" dirty="0" smtClean="0">
                <a:latin typeface="Times New Roman" pitchFamily="18" charset="0"/>
                <a:cs typeface="Times New Roman" pitchFamily="18" charset="0"/>
              </a:rPr>
              <a:t>5. Abraham </a:t>
            </a:r>
            <a:r>
              <a:rPr lang="en-IN" sz="2000" dirty="0" err="1" smtClean="0">
                <a:latin typeface="Times New Roman" pitchFamily="18" charset="0"/>
                <a:cs typeface="Times New Roman" pitchFamily="18" charset="0"/>
              </a:rPr>
              <a:t>Silberschatz</a:t>
            </a:r>
            <a:r>
              <a:rPr lang="en-IN" sz="2000" dirty="0" smtClean="0">
                <a:latin typeface="Times New Roman" pitchFamily="18" charset="0"/>
                <a:cs typeface="Times New Roman" pitchFamily="18" charset="0"/>
              </a:rPr>
              <a:t>, Henry F. </a:t>
            </a:r>
            <a:r>
              <a:rPr lang="en-IN" sz="2000" dirty="0" err="1" smtClean="0">
                <a:latin typeface="Times New Roman" pitchFamily="18" charset="0"/>
                <a:cs typeface="Times New Roman" pitchFamily="18" charset="0"/>
              </a:rPr>
              <a:t>Korth</a:t>
            </a:r>
            <a:r>
              <a:rPr lang="en-IN" sz="2000" dirty="0" smtClean="0">
                <a:latin typeface="Times New Roman" pitchFamily="18" charset="0"/>
                <a:cs typeface="Times New Roman" pitchFamily="18" charset="0"/>
              </a:rPr>
              <a:t>, S. </a:t>
            </a:r>
            <a:r>
              <a:rPr lang="en-IN" sz="2000" dirty="0" err="1" smtClean="0">
                <a:latin typeface="Times New Roman" pitchFamily="18" charset="0"/>
                <a:cs typeface="Times New Roman" pitchFamily="18" charset="0"/>
              </a:rPr>
              <a:t>Sudarshan</a:t>
            </a:r>
            <a:r>
              <a:rPr lang="en-IN" sz="2000" dirty="0" smtClean="0">
                <a:latin typeface="Times New Roman" pitchFamily="18" charset="0"/>
                <a:cs typeface="Times New Roman" pitchFamily="18" charset="0"/>
              </a:rPr>
              <a:t>, Database System Concepts, Tata McGraw- Hill.</a:t>
            </a:r>
          </a:p>
          <a:p>
            <a:pPr algn="just" fontAlgn="auto"/>
            <a:r>
              <a:rPr lang="en-IN" sz="2000" dirty="0" smtClean="0">
                <a:latin typeface="Times New Roman" pitchFamily="18" charset="0"/>
                <a:cs typeface="Times New Roman" pitchFamily="18" charset="0"/>
              </a:rPr>
              <a:t>6. S. K. Singh, Database Systems Concepts, Design and Applications, Pearson Education.</a:t>
            </a:r>
          </a:p>
          <a:p>
            <a:pPr algn="just"/>
            <a:r>
              <a:rPr lang="en-IN" sz="2000" dirty="0" smtClean="0">
                <a:latin typeface="Times New Roman" pitchFamily="18" charset="0"/>
                <a:cs typeface="Times New Roman" pitchFamily="18" charset="0"/>
              </a:rPr>
              <a:t>7. Chris Eaton, Paul </a:t>
            </a:r>
            <a:r>
              <a:rPr lang="en-IN" sz="2000" dirty="0" err="1" smtClean="0">
                <a:latin typeface="Times New Roman" pitchFamily="18" charset="0"/>
                <a:cs typeface="Times New Roman" pitchFamily="18" charset="0"/>
              </a:rPr>
              <a:t>Zikopoulos</a:t>
            </a:r>
            <a:r>
              <a:rPr lang="en-IN" sz="2000" dirty="0" smtClean="0">
                <a:latin typeface="Times New Roman" pitchFamily="18" charset="0"/>
                <a:cs typeface="Times New Roman" pitchFamily="18" charset="0"/>
              </a:rPr>
              <a:t>, Understanding Big Data: Analytics for Enterprise Class </a:t>
            </a:r>
            <a:r>
              <a:rPr lang="en-IN" sz="2000" dirty="0" err="1" smtClean="0">
                <a:latin typeface="Times New Roman" pitchFamily="18" charset="0"/>
                <a:cs typeface="Times New Roman" pitchFamily="18" charset="0"/>
              </a:rPr>
              <a:t>Hadoop</a:t>
            </a:r>
            <a:r>
              <a:rPr lang="en-IN" sz="2000" dirty="0" smtClean="0">
                <a:latin typeface="Times New Roman" pitchFamily="18" charset="0"/>
                <a:cs typeface="Times New Roman" pitchFamily="18" charset="0"/>
              </a:rPr>
              <a:t> and Streaming Data</a:t>
            </a:r>
            <a:r>
              <a:rPr lang="en-US" sz="2000" dirty="0" smtClean="0">
                <a:latin typeface="Times New Roman" pitchFamily="18" charset="0"/>
                <a:cs typeface="Times New Roman" pitchFamily="18" charset="0"/>
              </a:rPr>
              <a:t>	.		</a:t>
            </a:r>
            <a:endParaRPr lang="en-IN" sz="20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it-IT" smtClean="0"/>
              <a:t>Dr. Ashish Oberoi, RIMT UNIVERSITY</a:t>
            </a:r>
            <a:endParaRPr lang="en-US"/>
          </a:p>
        </p:txBody>
      </p:sp>
      <p:pic>
        <p:nvPicPr>
          <p:cNvPr id="5"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TOPICS TO BE COVERED IN NEXT LECTURE</a:t>
            </a:r>
            <a:endParaRPr lang="en-IN" dirty="0"/>
          </a:p>
        </p:txBody>
      </p:sp>
      <p:sp>
        <p:nvSpPr>
          <p:cNvPr id="3" name="Content Placeholder 2"/>
          <p:cNvSpPr>
            <a:spLocks noGrp="1"/>
          </p:cNvSpPr>
          <p:nvPr>
            <p:ph idx="1"/>
          </p:nvPr>
        </p:nvSpPr>
        <p:spPr/>
        <p:txBody>
          <a:bodyPr/>
          <a:lstStyle/>
          <a:p>
            <a:r>
              <a:rPr lang="en-US" dirty="0" smtClean="0"/>
              <a:t>Timestamp Ordering</a:t>
            </a:r>
          </a:p>
          <a:p>
            <a:r>
              <a:rPr lang="en-US" dirty="0" smtClean="0"/>
              <a:t>Validation</a:t>
            </a:r>
            <a:endParaRPr lang="en-IN" dirty="0"/>
          </a:p>
        </p:txBody>
      </p:sp>
      <p:sp>
        <p:nvSpPr>
          <p:cNvPr id="4" name="Footer Placeholder 3"/>
          <p:cNvSpPr>
            <a:spLocks noGrp="1"/>
          </p:cNvSpPr>
          <p:nvPr>
            <p:ph type="ftr" sz="quarter" idx="11"/>
          </p:nvPr>
        </p:nvSpPr>
        <p:spPr/>
        <p:txBody>
          <a:bodyPr/>
          <a:lstStyle/>
          <a:p>
            <a:r>
              <a:rPr lang="it-IT" smtClean="0"/>
              <a:t>Dr. Ashish Oberoi, RIMT UNIVERSITY</a:t>
            </a:r>
            <a:endParaRPr lang="en-US"/>
          </a:p>
        </p:txBody>
      </p:sp>
      <p:pic>
        <p:nvPicPr>
          <p:cNvPr id="5"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7" name="Rectangle 7"/>
          <p:cNvSpPr>
            <a:spLocks noGrp="1" noChangeArrowheads="1"/>
          </p:cNvSpPr>
          <p:nvPr>
            <p:ph type="title"/>
          </p:nvPr>
        </p:nvSpPr>
        <p:spPr/>
        <p:txBody>
          <a:bodyPr/>
          <a:lstStyle/>
          <a:p>
            <a:r>
              <a:rPr lang="en-US"/>
              <a:t>Database Concurrency Control</a:t>
            </a:r>
          </a:p>
        </p:txBody>
      </p:sp>
      <p:graphicFrame>
        <p:nvGraphicFramePr>
          <p:cNvPr id="675844" name="Object 4"/>
          <p:cNvGraphicFramePr>
            <a:graphicFrameLocks noGrp="1" noChangeAspect="1"/>
          </p:cNvGraphicFramePr>
          <p:nvPr>
            <p:ph idx="1"/>
          </p:nvPr>
        </p:nvGraphicFramePr>
        <p:xfrm>
          <a:off x="3276600" y="4724400"/>
          <a:ext cx="1717675" cy="1755775"/>
        </p:xfrm>
        <a:graphic>
          <a:graphicData uri="http://schemas.openxmlformats.org/presentationml/2006/ole">
            <mc:AlternateContent xmlns:mc="http://schemas.openxmlformats.org/markup-compatibility/2006">
              <mc:Choice xmlns:v="urn:schemas-microsoft-com:vml" Requires="v">
                <p:oleObj spid="_x0000_s1028" name="VISIO" r:id="rId4" imgW="1717560" imgH="1755720" progId="">
                  <p:embed/>
                </p:oleObj>
              </mc:Choice>
              <mc:Fallback>
                <p:oleObj name="VISIO" r:id="rId4" imgW="1717560" imgH="1755720"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724400"/>
                        <a:ext cx="1717675" cy="175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675848" name="Rectangle 8"/>
          <p:cNvSpPr>
            <a:spLocks noGrp="1" noChangeArrowheads="1"/>
          </p:cNvSpPr>
          <p:nvPr>
            <p:ph type="body" idx="4294967295"/>
          </p:nvPr>
        </p:nvSpPr>
        <p:spPr>
          <a:xfrm>
            <a:off x="0" y="1600200"/>
            <a:ext cx="8294688" cy="3425825"/>
          </a:xfrm>
        </p:spPr>
        <p:txBody>
          <a:bodyPr/>
          <a:lstStyle/>
          <a:p>
            <a:pPr>
              <a:lnSpc>
                <a:spcPct val="80000"/>
              </a:lnSpc>
              <a:buFont typeface="Wingdings" pitchFamily="2" charset="2"/>
              <a:buNone/>
            </a:pPr>
            <a:r>
              <a:rPr lang="en-US" sz="2400"/>
              <a:t>Two-Phase Locking Techniques: Essential components </a:t>
            </a:r>
          </a:p>
          <a:p>
            <a:pPr lvl="1">
              <a:lnSpc>
                <a:spcPct val="80000"/>
              </a:lnSpc>
            </a:pPr>
            <a:r>
              <a:rPr lang="en-US" sz="2200"/>
              <a:t>Two locks modes:</a:t>
            </a:r>
          </a:p>
          <a:p>
            <a:pPr lvl="2">
              <a:lnSpc>
                <a:spcPct val="80000"/>
              </a:lnSpc>
            </a:pPr>
            <a:r>
              <a:rPr lang="en-US" sz="2000"/>
              <a:t>(a) shared (read) 	(b) exclusive (write).</a:t>
            </a:r>
          </a:p>
          <a:p>
            <a:pPr lvl="1">
              <a:lnSpc>
                <a:spcPct val="80000"/>
              </a:lnSpc>
            </a:pPr>
            <a:r>
              <a:rPr lang="en-US" sz="2200"/>
              <a:t>Shared mode:  shared lock (X)</a:t>
            </a:r>
          </a:p>
          <a:p>
            <a:pPr lvl="2">
              <a:lnSpc>
                <a:spcPct val="80000"/>
              </a:lnSpc>
            </a:pPr>
            <a:r>
              <a:rPr lang="en-US" sz="2000"/>
              <a:t>More than one transaction can apply share lock on X for reading its value but no write lock can be applied on X by any other transaction.</a:t>
            </a:r>
          </a:p>
          <a:p>
            <a:pPr lvl="1">
              <a:lnSpc>
                <a:spcPct val="80000"/>
              </a:lnSpc>
            </a:pPr>
            <a:r>
              <a:rPr lang="en-US" sz="2200"/>
              <a:t>Exclusive mode: Write lock (X)</a:t>
            </a:r>
          </a:p>
          <a:p>
            <a:pPr lvl="2">
              <a:lnSpc>
                <a:spcPct val="80000"/>
              </a:lnSpc>
            </a:pPr>
            <a:r>
              <a:rPr lang="en-US" sz="2000"/>
              <a:t>Only one write lock on X can exist at any time and no shared lock can be applied by any other transaction on X.</a:t>
            </a:r>
          </a:p>
          <a:p>
            <a:pPr lvl="1">
              <a:lnSpc>
                <a:spcPct val="80000"/>
              </a:lnSpc>
            </a:pPr>
            <a:r>
              <a:rPr lang="en-US" sz="2200"/>
              <a:t>Conflict matrix</a:t>
            </a:r>
          </a:p>
        </p:txBody>
      </p:sp>
      <p:pic>
        <p:nvPicPr>
          <p:cNvPr id="7" name="Picture 2" descr="RIMT Universit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5" name="Rectangle 7"/>
          <p:cNvSpPr>
            <a:spLocks noGrp="1" noChangeArrowheads="1"/>
          </p:cNvSpPr>
          <p:nvPr>
            <p:ph type="title"/>
          </p:nvPr>
        </p:nvSpPr>
        <p:spPr/>
        <p:txBody>
          <a:bodyPr/>
          <a:lstStyle/>
          <a:p>
            <a:r>
              <a:rPr lang="en-US"/>
              <a:t>Database Concurrency Control</a:t>
            </a:r>
          </a:p>
        </p:txBody>
      </p:sp>
      <p:graphicFrame>
        <p:nvGraphicFramePr>
          <p:cNvPr id="677892" name="Object 4"/>
          <p:cNvGraphicFramePr>
            <a:graphicFrameLocks noGrp="1" noChangeAspect="1"/>
          </p:cNvGraphicFramePr>
          <p:nvPr>
            <p:ph idx="1"/>
          </p:nvPr>
        </p:nvGraphicFramePr>
        <p:xfrm>
          <a:off x="925513" y="5843588"/>
          <a:ext cx="7097712" cy="768350"/>
        </p:xfrm>
        <a:graphic>
          <a:graphicData uri="http://schemas.openxmlformats.org/presentationml/2006/ole">
            <mc:AlternateContent xmlns:mc="http://schemas.openxmlformats.org/markup-compatibility/2006">
              <mc:Choice xmlns:v="urn:schemas-microsoft-com:vml" Requires="v">
                <p:oleObj spid="_x0000_s2052" name="VISIO" r:id="rId4" imgW="5879880" imgH="636480" progId="">
                  <p:embed/>
                </p:oleObj>
              </mc:Choice>
              <mc:Fallback>
                <p:oleObj name="VISIO" r:id="rId4" imgW="5879880" imgH="636480"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5513" y="5843588"/>
                        <a:ext cx="7097712"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677896" name="Rectangle 8"/>
          <p:cNvSpPr>
            <a:spLocks noGrp="1" noChangeArrowheads="1"/>
          </p:cNvSpPr>
          <p:nvPr>
            <p:ph type="body" idx="4294967295"/>
          </p:nvPr>
        </p:nvSpPr>
        <p:spPr>
          <a:xfrm>
            <a:off x="0" y="1600200"/>
            <a:ext cx="8229600" cy="4525963"/>
          </a:xfrm>
        </p:spPr>
        <p:txBody>
          <a:bodyPr/>
          <a:lstStyle/>
          <a:p>
            <a:pPr>
              <a:buFont typeface="Wingdings" pitchFamily="2" charset="2"/>
              <a:buNone/>
            </a:pPr>
            <a:r>
              <a:rPr lang="en-US"/>
              <a:t>Two-Phase Locking Techniques: Essential components</a:t>
            </a:r>
          </a:p>
          <a:p>
            <a:pPr lvl="1"/>
            <a:r>
              <a:rPr lang="en-US"/>
              <a:t>Lock Manager: </a:t>
            </a:r>
          </a:p>
          <a:p>
            <a:pPr lvl="2"/>
            <a:r>
              <a:rPr lang="en-US"/>
              <a:t>Managing locks on data items.</a:t>
            </a:r>
          </a:p>
          <a:p>
            <a:pPr lvl="1"/>
            <a:r>
              <a:rPr lang="en-US"/>
              <a:t>Lock table: </a:t>
            </a:r>
          </a:p>
          <a:p>
            <a:pPr lvl="2"/>
            <a:r>
              <a:rPr lang="en-US"/>
              <a:t>Lock manager uses it to store the identify of transaction locking a data item, the data item, lock mode and pointer to the next data item locked. One simple way to implement a lock table is through linked list.</a:t>
            </a:r>
          </a:p>
        </p:txBody>
      </p:sp>
      <p:pic>
        <p:nvPicPr>
          <p:cNvPr id="7" name="Picture 2" descr="RIMT Universit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9943" name="Rectangle 7"/>
          <p:cNvSpPr>
            <a:spLocks noGrp="1" noChangeArrowheads="1"/>
          </p:cNvSpPr>
          <p:nvPr>
            <p:ph type="title"/>
          </p:nvPr>
        </p:nvSpPr>
        <p:spPr/>
        <p:txBody>
          <a:bodyPr/>
          <a:lstStyle/>
          <a:p>
            <a:r>
              <a:rPr lang="en-US"/>
              <a:t>Database Concurrency Control</a:t>
            </a:r>
          </a:p>
        </p:txBody>
      </p:sp>
      <p:sp>
        <p:nvSpPr>
          <p:cNvPr id="679944" name="Rectangle 8"/>
          <p:cNvSpPr>
            <a:spLocks noGrp="1" noChangeArrowheads="1"/>
          </p:cNvSpPr>
          <p:nvPr>
            <p:ph idx="1"/>
          </p:nvPr>
        </p:nvSpPr>
        <p:spPr/>
        <p:txBody>
          <a:bodyPr/>
          <a:lstStyle/>
          <a:p>
            <a:pPr>
              <a:buFont typeface="Wingdings" pitchFamily="2" charset="2"/>
              <a:buNone/>
            </a:pPr>
            <a:r>
              <a:rPr lang="en-US"/>
              <a:t>Two-Phase Locking Techniques: Essential components</a:t>
            </a:r>
          </a:p>
          <a:p>
            <a:pPr lvl="1"/>
            <a:r>
              <a:rPr lang="en-US"/>
              <a:t>Database requires that all transactions should be well-formed.  A transaction is well-formed if:</a:t>
            </a:r>
          </a:p>
          <a:p>
            <a:pPr lvl="2"/>
            <a:r>
              <a:rPr lang="en-US"/>
              <a:t>It must lock the data item before it reads or writes to it.</a:t>
            </a:r>
          </a:p>
          <a:p>
            <a:pPr lvl="2"/>
            <a:r>
              <a:rPr lang="en-US"/>
              <a:t>It must not lock an already locked data items and it must not try to unlock a free data item.</a:t>
            </a:r>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93" name="Rectangle 9"/>
          <p:cNvSpPr>
            <a:spLocks noGrp="1" noChangeArrowheads="1"/>
          </p:cNvSpPr>
          <p:nvPr>
            <p:ph type="title"/>
          </p:nvPr>
        </p:nvSpPr>
        <p:spPr/>
        <p:txBody>
          <a:bodyPr/>
          <a:lstStyle/>
          <a:p>
            <a:r>
              <a:rPr lang="en-US"/>
              <a:t>Database Concurrency Control</a:t>
            </a:r>
          </a:p>
        </p:txBody>
      </p:sp>
      <p:sp>
        <p:nvSpPr>
          <p:cNvPr id="681994" name="Rectangle 10"/>
          <p:cNvSpPr>
            <a:spLocks noGrp="1" noChangeArrowheads="1"/>
          </p:cNvSpPr>
          <p:nvPr>
            <p:ph idx="1"/>
          </p:nvPr>
        </p:nvSpPr>
        <p:spPr/>
        <p:txBody>
          <a:bodyPr/>
          <a:lstStyle/>
          <a:p>
            <a:pPr>
              <a:buFont typeface="Wingdings" pitchFamily="2" charset="2"/>
              <a:buNone/>
            </a:pPr>
            <a:r>
              <a:rPr lang="en-US" sz="2400">
                <a:cs typeface="Times New Roman" pitchFamily="18" charset="0"/>
              </a:rPr>
              <a:t>Two-Phase Locking Techniques: E</a:t>
            </a:r>
            <a:r>
              <a:rPr lang="en-US" sz="2400"/>
              <a:t>ssential components</a:t>
            </a:r>
          </a:p>
          <a:p>
            <a:pPr lvl="1"/>
            <a:r>
              <a:rPr lang="en-US" sz="2200">
                <a:cs typeface="Times New Roman" pitchFamily="18" charset="0"/>
              </a:rPr>
              <a:t>The following code performs the lock operation:</a:t>
            </a:r>
          </a:p>
          <a:p>
            <a:pPr lvl="1" algn="just">
              <a:buFontTx/>
              <a:buNone/>
            </a:pPr>
            <a:endParaRPr lang="en-US" sz="2200">
              <a:cs typeface="Times New Roman" pitchFamily="18" charset="0"/>
            </a:endParaRPr>
          </a:p>
          <a:p>
            <a:pPr lvl="1" algn="just">
              <a:buFontTx/>
              <a:buNone/>
            </a:pPr>
            <a:r>
              <a:rPr lang="en-US" sz="2200">
                <a:cs typeface="Times New Roman" pitchFamily="18" charset="0"/>
              </a:rPr>
              <a:t>B:	if LOCK (X) = 0 (*item is unlocked*)</a:t>
            </a:r>
          </a:p>
          <a:p>
            <a:pPr lvl="1" algn="just">
              <a:buFontTx/>
              <a:buNone/>
            </a:pPr>
            <a:r>
              <a:rPr lang="en-US" sz="2200">
                <a:cs typeface="Times New Roman" pitchFamily="18" charset="0"/>
              </a:rPr>
              <a:t>	then LOCK (X) </a:t>
            </a:r>
            <a:r>
              <a:rPr lang="en-US" sz="2200">
                <a:cs typeface="Times New Roman" pitchFamily="18" charset="0"/>
                <a:sym typeface="Symbol" pitchFamily="18" charset="2"/>
              </a:rPr>
              <a:t> 1 (*lock the item*)</a:t>
            </a:r>
          </a:p>
          <a:p>
            <a:pPr lvl="1" algn="just">
              <a:buFontTx/>
              <a:buNone/>
            </a:pPr>
            <a:r>
              <a:rPr lang="en-US" sz="2200">
                <a:cs typeface="Times New Roman" pitchFamily="18" charset="0"/>
                <a:sym typeface="Symbol" pitchFamily="18" charset="2"/>
              </a:rPr>
              <a:t>	else begin</a:t>
            </a:r>
          </a:p>
          <a:p>
            <a:pPr lvl="1" algn="just">
              <a:buFontTx/>
              <a:buNone/>
            </a:pPr>
            <a:r>
              <a:rPr lang="en-US" sz="2200">
                <a:cs typeface="Times New Roman" pitchFamily="18" charset="0"/>
                <a:sym typeface="Symbol" pitchFamily="18" charset="2"/>
              </a:rPr>
              <a:t>		wait (until lock (X) = 0) and</a:t>
            </a:r>
          </a:p>
          <a:p>
            <a:pPr lvl="1" algn="just">
              <a:buFontTx/>
              <a:buNone/>
            </a:pPr>
            <a:r>
              <a:rPr lang="en-US" sz="2200">
                <a:cs typeface="Times New Roman" pitchFamily="18" charset="0"/>
                <a:sym typeface="Symbol" pitchFamily="18" charset="2"/>
              </a:rPr>
              <a:t>		the lock manager wakes up the transaction);</a:t>
            </a:r>
          </a:p>
          <a:p>
            <a:pPr lvl="1" algn="just">
              <a:buFontTx/>
              <a:buNone/>
            </a:pPr>
            <a:r>
              <a:rPr lang="en-US" sz="2200">
                <a:cs typeface="Times New Roman" pitchFamily="18" charset="0"/>
                <a:sym typeface="Symbol" pitchFamily="18" charset="2"/>
              </a:rPr>
              <a:t>	goto B</a:t>
            </a:r>
          </a:p>
          <a:p>
            <a:pPr lvl="1" algn="just">
              <a:buFontTx/>
              <a:buNone/>
            </a:pPr>
            <a:r>
              <a:rPr lang="en-US" sz="2200">
                <a:cs typeface="Times New Roman" pitchFamily="18" charset="0"/>
                <a:sym typeface="Symbol" pitchFamily="18" charset="2"/>
              </a:rPr>
              <a:t>	end;</a:t>
            </a:r>
            <a:endParaRPr lang="en-US" sz="2200"/>
          </a:p>
        </p:txBody>
      </p:sp>
      <p:sp>
        <p:nvSpPr>
          <p:cNvPr id="5" name="Footer Placeholder 4"/>
          <p:cNvSpPr>
            <a:spLocks noGrp="1"/>
          </p:cNvSpPr>
          <p:nvPr>
            <p:ph type="ftr" sz="quarter" idx="11"/>
          </p:nvPr>
        </p:nvSpPr>
        <p:spPr/>
        <p:txBody>
          <a:bodyPr/>
          <a:lstStyle/>
          <a:p>
            <a:r>
              <a:rPr lang="it-IT" smtClean="0"/>
              <a:t>Dr. Ashish Oberoi, RIMT UNIVERSITY</a:t>
            </a:r>
            <a:endParaRPr lang="en-US"/>
          </a:p>
        </p:txBody>
      </p:sp>
      <p:pic>
        <p:nvPicPr>
          <p:cNvPr id="6"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4039" name="Rectangle 7"/>
          <p:cNvSpPr>
            <a:spLocks noGrp="1" noChangeArrowheads="1"/>
          </p:cNvSpPr>
          <p:nvPr>
            <p:ph type="title"/>
          </p:nvPr>
        </p:nvSpPr>
        <p:spPr/>
        <p:txBody>
          <a:bodyPr/>
          <a:lstStyle/>
          <a:p>
            <a:r>
              <a:rPr lang="en-US"/>
              <a:t>Database Concurrency Control</a:t>
            </a:r>
          </a:p>
        </p:txBody>
      </p:sp>
      <p:sp>
        <p:nvSpPr>
          <p:cNvPr id="684040" name="Rectangle 8"/>
          <p:cNvSpPr>
            <a:spLocks noGrp="1" noChangeArrowheads="1"/>
          </p:cNvSpPr>
          <p:nvPr>
            <p:ph idx="1"/>
          </p:nvPr>
        </p:nvSpPr>
        <p:spPr/>
        <p:txBody>
          <a:bodyPr/>
          <a:lstStyle/>
          <a:p>
            <a:pPr>
              <a:buFont typeface="Wingdings" pitchFamily="2" charset="2"/>
              <a:buNone/>
            </a:pPr>
            <a:r>
              <a:rPr lang="en-US">
                <a:cs typeface="Times New Roman" pitchFamily="18" charset="0"/>
              </a:rPr>
              <a:t>Two-Phase Locking Techniques: E</a:t>
            </a:r>
            <a:r>
              <a:rPr lang="en-US"/>
              <a:t>ssential components</a:t>
            </a:r>
            <a:endParaRPr lang="en-US">
              <a:cs typeface="Times New Roman" pitchFamily="18" charset="0"/>
            </a:endParaRPr>
          </a:p>
          <a:p>
            <a:pPr lvl="1"/>
            <a:r>
              <a:rPr lang="en-US">
                <a:cs typeface="Times New Roman" pitchFamily="18" charset="0"/>
              </a:rPr>
              <a:t>The following code performs the unlock operation:</a:t>
            </a:r>
          </a:p>
          <a:p>
            <a:pPr lvl="1" algn="just">
              <a:buFontTx/>
              <a:buNone/>
            </a:pPr>
            <a:endParaRPr lang="en-US">
              <a:cs typeface="Times New Roman" pitchFamily="18" charset="0"/>
            </a:endParaRPr>
          </a:p>
          <a:p>
            <a:pPr lvl="1" algn="just">
              <a:buFontTx/>
              <a:buNone/>
            </a:pPr>
            <a:r>
              <a:rPr lang="en-US">
                <a:cs typeface="Times New Roman" pitchFamily="18" charset="0"/>
              </a:rPr>
              <a:t>	LOCK (X) </a:t>
            </a:r>
            <a:r>
              <a:rPr lang="en-US">
                <a:cs typeface="Times New Roman" pitchFamily="18" charset="0"/>
                <a:sym typeface="Symbol" pitchFamily="18" charset="2"/>
              </a:rPr>
              <a:t></a:t>
            </a:r>
            <a:r>
              <a:rPr lang="en-US">
                <a:cs typeface="Times New Roman" pitchFamily="18" charset="0"/>
              </a:rPr>
              <a:t> 0 (*unlock the item*)</a:t>
            </a:r>
          </a:p>
          <a:p>
            <a:pPr lvl="1" algn="just">
              <a:buFontTx/>
              <a:buNone/>
            </a:pPr>
            <a:r>
              <a:rPr lang="en-US">
                <a:cs typeface="Times New Roman" pitchFamily="18" charset="0"/>
              </a:rPr>
              <a:t>	if any transactions are waiting then</a:t>
            </a:r>
            <a:endParaRPr lang="en-US">
              <a:cs typeface="Times New Roman" pitchFamily="18" charset="0"/>
              <a:sym typeface="Symbol" pitchFamily="18" charset="2"/>
            </a:endParaRPr>
          </a:p>
          <a:p>
            <a:pPr lvl="1" algn="just">
              <a:buFontTx/>
              <a:buNone/>
            </a:pPr>
            <a:r>
              <a:rPr lang="en-US">
                <a:cs typeface="Times New Roman" pitchFamily="18" charset="0"/>
                <a:sym typeface="Symbol" pitchFamily="18" charset="2"/>
              </a:rPr>
              <a:t>		wake up one of the waiting the transactions;</a:t>
            </a:r>
            <a:endParaRPr lang="en-US"/>
          </a:p>
        </p:txBody>
      </p:sp>
      <p:sp>
        <p:nvSpPr>
          <p:cNvPr id="6" name="Footer Placeholder 5"/>
          <p:cNvSpPr>
            <a:spLocks noGrp="1"/>
          </p:cNvSpPr>
          <p:nvPr>
            <p:ph type="ftr" sz="quarter" idx="11"/>
          </p:nvPr>
        </p:nvSpPr>
        <p:spPr/>
        <p:txBody>
          <a:bodyPr/>
          <a:lstStyle/>
          <a:p>
            <a:r>
              <a:rPr lang="it-IT" smtClean="0"/>
              <a:t>Dr. Ashish Oberoi, RIMT UNIVERSITY</a:t>
            </a:r>
            <a:endParaRPr lang="en-US"/>
          </a:p>
        </p:txBody>
      </p:sp>
      <p:sp>
        <p:nvSpPr>
          <p:cNvPr id="684036" name="Rectangle 4"/>
          <p:cNvSpPr>
            <a:spLocks noChangeArrowheads="1"/>
          </p:cNvSpPr>
          <p:nvPr/>
        </p:nvSpPr>
        <p:spPr bwMode="auto">
          <a:xfrm>
            <a:off x="685800" y="1752600"/>
            <a:ext cx="7772400" cy="4410075"/>
          </a:xfrm>
          <a:prstGeom prst="rect">
            <a:avLst/>
          </a:prstGeom>
          <a:noFill/>
          <a:ln w="9525">
            <a:noFill/>
            <a:miter lim="800000"/>
            <a:headEnd/>
            <a:tailEnd/>
          </a:ln>
          <a:effectLst/>
        </p:spPr>
        <p:txBody>
          <a:bodyPr/>
          <a:lstStyle/>
          <a:p>
            <a:pPr marL="685800" lvl="1">
              <a:spcBef>
                <a:spcPct val="20000"/>
              </a:spcBef>
              <a:buClr>
                <a:schemeClr val="tx2"/>
              </a:buClr>
              <a:buSzPct val="55000"/>
              <a:buFontTx/>
              <a:buChar char="•"/>
              <a:tabLst>
                <a:tab pos="1028700" algn="l"/>
              </a:tabLst>
            </a:pPr>
            <a:endParaRPr lang="en-US" sz="2200">
              <a:solidFill>
                <a:srgbClr val="800000"/>
              </a:solidFill>
            </a:endParaRPr>
          </a:p>
        </p:txBody>
      </p:sp>
      <p:pic>
        <p:nvPicPr>
          <p:cNvPr id="7" name="Picture 2" descr="RIMT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33</TotalTime>
  <Words>3694</Words>
  <Application>Microsoft Office PowerPoint</Application>
  <PresentationFormat>On-screen Show (4:3)</PresentationFormat>
  <Paragraphs>593</Paragraphs>
  <Slides>48</Slides>
  <Notes>44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50" baseType="lpstr">
      <vt:lpstr>Theme1</vt:lpstr>
      <vt:lpstr>VISIO</vt:lpstr>
      <vt:lpstr> Database Management System/BTCS-2405</vt:lpstr>
      <vt:lpstr>Topics to be covered</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Database Concurrency Control</vt:lpstr>
      <vt:lpstr>Summary</vt:lpstr>
      <vt:lpstr>REFERENCES</vt:lpstr>
      <vt:lpstr>TOPICS TO BE COVERED IN NEXT LECTURE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HOD CSE</cp:lastModifiedBy>
  <cp:revision>10</cp:revision>
  <dcterms:created xsi:type="dcterms:W3CDTF">2013-12-19T09:04:31Z</dcterms:created>
  <dcterms:modified xsi:type="dcterms:W3CDTF">2023-06-23T08:58:15Z</dcterms:modified>
</cp:coreProperties>
</file>