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2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46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Applied Thermodynamics(BMEC-2304)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Ajay Singh Rana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B.Tech- Mechanical Engineering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600" y="9527"/>
            <a:ext cx="1295400" cy="5886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8966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295400"/>
            <a:ext cx="6400800" cy="466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Introduction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Classifications of Steam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Advantage of Steam Turbine over steam engine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Compounding of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Impulse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Velocity Diagram of Impulse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Reaction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Velocity Diagram of Reaction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Governing of Turbine</a:t>
            </a:r>
          </a:p>
          <a:p>
            <a:pPr lvl="1" indent="-457200">
              <a:lnSpc>
                <a:spcPct val="150000"/>
              </a:lnSpc>
              <a:buFont typeface="Arial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-25400" y="6477000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896600" cy="68580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9525"/>
            <a:ext cx="1676400" cy="7618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8077200" y="6477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149</Words>
  <Application>Microsoft Office PowerPoint</Application>
  <PresentationFormat>Custom</PresentationFormat>
  <Paragraphs>43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Applied Thermodynamics(BMEC-2304)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DEF</cp:lastModifiedBy>
  <cp:revision>101</cp:revision>
  <dcterms:created xsi:type="dcterms:W3CDTF">2020-11-12T04:35:12Z</dcterms:created>
  <dcterms:modified xsi:type="dcterms:W3CDTF">2023-07-28T07:47:18Z</dcterms:modified>
</cp:coreProperties>
</file>