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2" r:id="rId3"/>
    <p:sldId id="370" r:id="rId4"/>
    <p:sldId id="371" r:id="rId5"/>
    <p:sldId id="372" r:id="rId6"/>
    <p:sldId id="373" r:id="rId7"/>
    <p:sldId id="374" r:id="rId8"/>
    <p:sldId id="378" r:id="rId9"/>
    <p:sldId id="375" r:id="rId10"/>
    <p:sldId id="376" r:id="rId11"/>
    <p:sldId id="377" r:id="rId12"/>
    <p:sldId id="379" r:id="rId13"/>
    <p:sldId id="380" r:id="rId14"/>
    <p:sldId id="381" r:id="rId15"/>
    <p:sldId id="382" r:id="rId16"/>
    <p:sldId id="384" r:id="rId17"/>
    <p:sldId id="383" r:id="rId18"/>
    <p:sldId id="385" r:id="rId19"/>
    <p:sldId id="386" r:id="rId20"/>
    <p:sldId id="387" r:id="rId21"/>
    <p:sldId id="388" r:id="rId22"/>
    <p:sldId id="389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980" y="-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IN" sz="8800" b="1" dirty="0" smtClean="0"/>
              <a:t/>
            </a:r>
            <a:br>
              <a:rPr lang="en-IN" sz="8800" b="1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5854" b="45122"/>
          <a:stretch>
            <a:fillRect/>
          </a:stretch>
        </p:blipFill>
        <p:spPr>
          <a:xfrm>
            <a:off x="1443658" y="714397"/>
            <a:ext cx="8152804" cy="228597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54715"/>
          <a:stretch>
            <a:fillRect/>
          </a:stretch>
        </p:blipFill>
        <p:spPr>
          <a:xfrm>
            <a:off x="1657972" y="3286124"/>
            <a:ext cx="8152804" cy="2652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7143" b="67143"/>
          <a:stretch>
            <a:fillRect/>
          </a:stretch>
        </p:blipFill>
        <p:spPr>
          <a:xfrm>
            <a:off x="1166778" y="5857892"/>
            <a:ext cx="8072437" cy="64291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850" y="214291"/>
            <a:ext cx="7661670" cy="500065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b="90191"/>
          <a:stretch>
            <a:fillRect/>
          </a:stretch>
        </p:blipFill>
        <p:spPr>
          <a:xfrm>
            <a:off x="1238273" y="5357826"/>
            <a:ext cx="8072437" cy="49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4458" b="37349"/>
          <a:stretch>
            <a:fillRect/>
          </a:stretch>
        </p:blipFill>
        <p:spPr>
          <a:xfrm>
            <a:off x="1381151" y="3143248"/>
            <a:ext cx="8358187" cy="285752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42857"/>
          <a:stretch>
            <a:fillRect/>
          </a:stretch>
        </p:blipFill>
        <p:spPr>
          <a:xfrm>
            <a:off x="1023959" y="357166"/>
            <a:ext cx="8072437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8675"/>
          <a:stretch>
            <a:fillRect/>
          </a:stretch>
        </p:blipFill>
        <p:spPr>
          <a:xfrm>
            <a:off x="571501" y="214312"/>
            <a:ext cx="9596465" cy="2571746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59524"/>
          <a:stretch>
            <a:fillRect/>
          </a:stretch>
        </p:blipFill>
        <p:spPr>
          <a:xfrm>
            <a:off x="1809775" y="3000372"/>
            <a:ext cx="7786687" cy="2428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0476"/>
          <a:stretch>
            <a:fillRect/>
          </a:stretch>
        </p:blipFill>
        <p:spPr>
          <a:xfrm>
            <a:off x="881026" y="642918"/>
            <a:ext cx="8739210" cy="3929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29970" b="40356"/>
          <a:stretch>
            <a:fillRect/>
          </a:stretch>
        </p:blipFill>
        <p:spPr>
          <a:xfrm>
            <a:off x="491134" y="1142984"/>
            <a:ext cx="9533956" cy="214314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b="89021"/>
          <a:stretch>
            <a:fillRect/>
          </a:stretch>
        </p:blipFill>
        <p:spPr>
          <a:xfrm>
            <a:off x="491134" y="267911"/>
            <a:ext cx="9533956" cy="66075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l="16462" t="12166" r="14864" b="74778"/>
          <a:stretch>
            <a:fillRect/>
          </a:stretch>
        </p:blipFill>
        <p:spPr>
          <a:xfrm>
            <a:off x="2524100" y="857232"/>
            <a:ext cx="6286544" cy="714380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t="77448" r="60758" b="13056"/>
          <a:stretch>
            <a:fillRect/>
          </a:stretch>
        </p:blipFill>
        <p:spPr>
          <a:xfrm>
            <a:off x="5024430" y="4214818"/>
            <a:ext cx="2786082" cy="642942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64392" b="23897"/>
          <a:stretch>
            <a:fillRect/>
          </a:stretch>
        </p:blipFill>
        <p:spPr>
          <a:xfrm>
            <a:off x="676236" y="3224210"/>
            <a:ext cx="8563036" cy="91917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2" cstate="print"/>
          <a:srcRect l="24080" t="88131"/>
          <a:stretch>
            <a:fillRect/>
          </a:stretch>
        </p:blipFill>
        <p:spPr>
          <a:xfrm>
            <a:off x="2381224" y="4857760"/>
            <a:ext cx="6643734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70" y="857266"/>
            <a:ext cx="7072312" cy="4786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159" y="553640"/>
            <a:ext cx="7724179" cy="566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b="79762"/>
          <a:stretch>
            <a:fillRect/>
          </a:stretch>
        </p:blipFill>
        <p:spPr>
          <a:xfrm>
            <a:off x="1738282" y="5214950"/>
            <a:ext cx="8438554" cy="121442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25" y="428625"/>
            <a:ext cx="7715247" cy="4643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21428"/>
          <a:stretch>
            <a:fillRect/>
          </a:stretch>
        </p:blipFill>
        <p:spPr>
          <a:xfrm>
            <a:off x="1229346" y="500064"/>
            <a:ext cx="8438554" cy="4714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US" sz="4400" dirty="0" smtClean="0"/>
              <a:t>Homogeneous Partial Differential Equations   with constant coefficients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400" dirty="0" smtClean="0"/>
              <a:t>Complete Solution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4400" dirty="0" smtClean="0"/>
              <a:t>Particular Integral</a:t>
            </a:r>
            <a:endParaRPr lang="en-IN" sz="4400" dirty="0"/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35366"/>
          <a:stretch>
            <a:fillRect/>
          </a:stretch>
        </p:blipFill>
        <p:spPr>
          <a:xfrm>
            <a:off x="500062" y="642937"/>
            <a:ext cx="9453590" cy="4929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282" y="2143116"/>
            <a:ext cx="7310450" cy="428628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66265"/>
          <a:stretch>
            <a:fillRect/>
          </a:stretch>
        </p:blipFill>
        <p:spPr>
          <a:xfrm>
            <a:off x="1023958" y="71414"/>
            <a:ext cx="7929562" cy="2000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147" y="357187"/>
            <a:ext cx="7858125" cy="5786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Content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Number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Variable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Basic Definition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Limits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Continuity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Differentiability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object 2"/>
          <p:cNvPicPr/>
          <p:nvPr/>
        </p:nvPicPr>
        <p:blipFill>
          <a:blip r:embed="rId3" cstate="print"/>
          <a:srcRect t="30555"/>
          <a:stretch>
            <a:fillRect/>
          </a:stretch>
        </p:blipFill>
        <p:spPr>
          <a:xfrm>
            <a:off x="357186" y="857232"/>
            <a:ext cx="10668036" cy="49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3" y="285750"/>
            <a:ext cx="9096399" cy="5857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0760"/>
          <a:stretch>
            <a:fillRect/>
          </a:stretch>
        </p:blipFill>
        <p:spPr>
          <a:xfrm>
            <a:off x="991198" y="1643071"/>
            <a:ext cx="9319644" cy="2714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45455"/>
          <a:stretch>
            <a:fillRect/>
          </a:stretch>
        </p:blipFill>
        <p:spPr>
          <a:xfrm>
            <a:off x="452398" y="1428736"/>
            <a:ext cx="8429684" cy="285752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7975" b="41772"/>
          <a:stretch>
            <a:fillRect/>
          </a:stretch>
        </p:blipFill>
        <p:spPr>
          <a:xfrm>
            <a:off x="562570" y="142852"/>
            <a:ext cx="9391082" cy="121444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t="60760"/>
          <a:stretch>
            <a:fillRect/>
          </a:stretch>
        </p:blipFill>
        <p:spPr>
          <a:xfrm>
            <a:off x="1229339" y="4143399"/>
            <a:ext cx="7509867" cy="2214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54952"/>
          <a:stretch>
            <a:fillRect/>
          </a:stretch>
        </p:blipFill>
        <p:spPr>
          <a:xfrm>
            <a:off x="1229342" y="3429000"/>
            <a:ext cx="7938492" cy="251815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55671"/>
          <a:stretch>
            <a:fillRect/>
          </a:stretch>
        </p:blipFill>
        <p:spPr>
          <a:xfrm>
            <a:off x="1081092" y="633394"/>
            <a:ext cx="8667770" cy="2438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3770"/>
          <a:stretch>
            <a:fillRect/>
          </a:stretch>
        </p:blipFill>
        <p:spPr>
          <a:xfrm>
            <a:off x="1443656" y="357166"/>
            <a:ext cx="8295682" cy="335758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82353"/>
          <a:stretch>
            <a:fillRect/>
          </a:stretch>
        </p:blipFill>
        <p:spPr>
          <a:xfrm>
            <a:off x="1166830" y="4071942"/>
            <a:ext cx="7786690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8824"/>
          <a:stretch>
            <a:fillRect/>
          </a:stretch>
        </p:blipFill>
        <p:spPr>
          <a:xfrm>
            <a:off x="1309706" y="357167"/>
            <a:ext cx="7286624" cy="4357717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r="57832" b="87805"/>
          <a:stretch>
            <a:fillRect/>
          </a:stretch>
        </p:blipFill>
        <p:spPr>
          <a:xfrm>
            <a:off x="3443922" y="5143512"/>
            <a:ext cx="343789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171</Words>
  <Application>Microsoft Office PowerPoint</Application>
  <PresentationFormat>Custom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Mathematics-III(BTME-3500)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hp</cp:lastModifiedBy>
  <cp:revision>92</cp:revision>
  <dcterms:created xsi:type="dcterms:W3CDTF">2020-11-12T04:35:12Z</dcterms:created>
  <dcterms:modified xsi:type="dcterms:W3CDTF">2023-07-25T17:58:20Z</dcterms:modified>
</cp:coreProperties>
</file>