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2" r:id="rId3"/>
    <p:sldId id="370" r:id="rId4"/>
    <p:sldId id="381" r:id="rId5"/>
    <p:sldId id="382" r:id="rId6"/>
    <p:sldId id="383" r:id="rId7"/>
    <p:sldId id="372" r:id="rId8"/>
    <p:sldId id="387" r:id="rId9"/>
    <p:sldId id="374" r:id="rId10"/>
    <p:sldId id="389" r:id="rId11"/>
    <p:sldId id="388" r:id="rId12"/>
    <p:sldId id="390" r:id="rId13"/>
    <p:sldId id="373" r:id="rId14"/>
    <p:sldId id="384" r:id="rId15"/>
    <p:sldId id="385" r:id="rId16"/>
    <p:sldId id="386" r:id="rId17"/>
    <p:sldId id="375" r:id="rId18"/>
    <p:sldId id="376" r:id="rId19"/>
    <p:sldId id="377" r:id="rId20"/>
    <p:sldId id="378" r:id="rId21"/>
    <p:sldId id="379" r:id="rId22"/>
    <p:sldId id="380" r:id="rId23"/>
    <p:sldId id="34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>
    <p:restoredLeft sz="10959" autoAdjust="0"/>
    <p:restoredTop sz="94729"/>
  </p:normalViewPr>
  <p:slideViewPr>
    <p:cSldViewPr>
      <p:cViewPr>
        <p:scale>
          <a:sx n="40" d="100"/>
          <a:sy n="40" d="100"/>
        </p:scale>
        <p:origin x="-120" y="-4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Mathematics-III(BTME-3500)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endParaRPr lang="en-US" sz="88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(ME)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5th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ject 2"/>
          <p:cNvPicPr/>
          <p:nvPr/>
        </p:nvPicPr>
        <p:blipFill>
          <a:blip r:embed="rId2" cstate="print">
            <a:lum bright="-27000" contrast="53000"/>
          </a:blip>
          <a:srcRect l="10971" t="26618" r="11442" b="45198"/>
          <a:stretch>
            <a:fillRect/>
          </a:stretch>
        </p:blipFill>
        <p:spPr>
          <a:xfrm>
            <a:off x="881026" y="3786190"/>
            <a:ext cx="8215370" cy="2428892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-27000" contrast="53000"/>
          </a:blip>
          <a:srcRect l="5093" t="60810" r="6740" b="10752"/>
          <a:stretch>
            <a:fillRect/>
          </a:stretch>
        </p:blipFill>
        <p:spPr>
          <a:xfrm>
            <a:off x="523836" y="1142984"/>
            <a:ext cx="10787138" cy="2857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object 2"/>
          <p:cNvPicPr/>
          <p:nvPr/>
        </p:nvPicPr>
        <p:blipFill>
          <a:blip r:embed="rId3" cstate="print">
            <a:clrChange>
              <a:clrFrom>
                <a:srgbClr val="8F8F8F"/>
              </a:clrFrom>
              <a:clrTo>
                <a:srgbClr val="8F8F8F">
                  <a:alpha val="0"/>
                </a:srgbClr>
              </a:clrTo>
            </a:clrChange>
            <a:lum bright="13000" contrast="46000"/>
          </a:blip>
          <a:srcRect l="8620" t="46973" r="13793" b="27975"/>
          <a:stretch>
            <a:fillRect/>
          </a:stretch>
        </p:blipFill>
        <p:spPr>
          <a:xfrm>
            <a:off x="952464" y="1928802"/>
            <a:ext cx="8501122" cy="2714644"/>
          </a:xfrm>
          <a:prstGeom prst="rect">
            <a:avLst/>
          </a:prstGeom>
        </p:spPr>
      </p:pic>
      <p:sp>
        <p:nvSpPr>
          <p:cNvPr id="14" name="object 2"/>
          <p:cNvSpPr txBox="1"/>
          <p:nvPr/>
        </p:nvSpPr>
        <p:spPr>
          <a:xfrm>
            <a:off x="1676368" y="13010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Remark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ject 2"/>
          <p:cNvPicPr/>
          <p:nvPr/>
        </p:nvPicPr>
        <p:blipFill>
          <a:blip r:embed="rId2" cstate="print">
            <a:lum bright="-27000" contrast="53000"/>
          </a:blip>
          <a:srcRect t="14091" b="6054"/>
          <a:stretch>
            <a:fillRect/>
          </a:stretch>
        </p:blipFill>
        <p:spPr>
          <a:xfrm>
            <a:off x="881026" y="642918"/>
            <a:ext cx="9858444" cy="5857916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142852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166646" y="699914"/>
            <a:ext cx="900118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grayscl/>
            <a:lum bright="-37000" contrast="76000"/>
          </a:blip>
          <a:srcRect r="27434" b="79323"/>
          <a:stretch>
            <a:fillRect/>
          </a:stretch>
        </p:blipFill>
        <p:spPr bwMode="auto">
          <a:xfrm>
            <a:off x="595274" y="1285860"/>
            <a:ext cx="585791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5955" t="24844" r="7053" b="18789"/>
          <a:stretch>
            <a:fillRect/>
          </a:stretch>
        </p:blipFill>
        <p:spPr>
          <a:xfrm>
            <a:off x="1523968" y="2143116"/>
            <a:ext cx="8429684" cy="40005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444" t="21038" r="10267" b="31107"/>
          <a:stretch>
            <a:fillRect/>
          </a:stretch>
        </p:blipFill>
        <p:spPr>
          <a:xfrm>
            <a:off x="1523968" y="1500174"/>
            <a:ext cx="8643998" cy="4429156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747674" y="1057104"/>
            <a:ext cx="356237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Corollary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lum bright="-51000" contrast="80000"/>
          </a:blip>
          <a:srcRect l="20399" r="56282" b="82735"/>
          <a:stretch>
            <a:fillRect/>
          </a:stretch>
        </p:blipFill>
        <p:spPr bwMode="auto">
          <a:xfrm>
            <a:off x="4859572" y="1217754"/>
            <a:ext cx="2593750" cy="1568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lum bright="-14000" contrast="35000"/>
          </a:blip>
          <a:srcRect l="11918" t="16400" b="47143"/>
          <a:stretch>
            <a:fillRect/>
          </a:stretch>
        </p:blipFill>
        <p:spPr bwMode="auto">
          <a:xfrm>
            <a:off x="2869209" y="2643182"/>
            <a:ext cx="9299021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38150" y="287270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95406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sz="4000" b="1" spc="-170">
                <a:latin typeface="Times New Roman" pitchFamily="18" charset="0"/>
                <a:cs typeface="Times New Roman" pitchFamily="18" charset="0"/>
              </a:rPr>
              <a:t> 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40000" contrast="72000"/>
          </a:blip>
          <a:srcRect t="51531"/>
          <a:stretch>
            <a:fillRect/>
          </a:stretch>
        </p:blipFill>
        <p:spPr bwMode="auto">
          <a:xfrm>
            <a:off x="1275854" y="1643050"/>
            <a:ext cx="101066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/>
          <a:stretch>
            <a:fillRect/>
          </a:stretch>
        </p:blipFill>
        <p:spPr bwMode="auto">
          <a:xfrm>
            <a:off x="3807659" y="1500174"/>
            <a:ext cx="6788935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lum bright="-33000" contrast="56000"/>
          </a:blip>
          <a:srcRect/>
          <a:stretch>
            <a:fillRect/>
          </a:stretch>
        </p:blipFill>
        <p:spPr bwMode="auto">
          <a:xfrm>
            <a:off x="3524232" y="2566988"/>
            <a:ext cx="7652665" cy="314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738150" y="264318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 :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Discussed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Convolution theorem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lum bright="-33000" contrast="56000"/>
          </a:blip>
          <a:srcRect/>
          <a:stretch>
            <a:fillRect/>
          </a:stretch>
        </p:blipFill>
        <p:spPr bwMode="auto">
          <a:xfrm>
            <a:off x="2524100" y="2275246"/>
            <a:ext cx="6357982" cy="429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lum bright="-78000" contrast="100000"/>
          </a:blip>
          <a:srcRect/>
          <a:stretch>
            <a:fillRect/>
          </a:stretch>
        </p:blipFill>
        <p:spPr bwMode="auto">
          <a:xfrm>
            <a:off x="2545297" y="1071546"/>
            <a:ext cx="6622537" cy="137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b="50219"/>
          <a:stretch>
            <a:fillRect/>
          </a:stretch>
        </p:blipFill>
        <p:spPr bwMode="auto">
          <a:xfrm>
            <a:off x="452398" y="1690690"/>
            <a:ext cx="10858576" cy="3914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t="49124"/>
          <a:stretch>
            <a:fillRect/>
          </a:stretch>
        </p:blipFill>
        <p:spPr bwMode="auto">
          <a:xfrm>
            <a:off x="309522" y="1428736"/>
            <a:ext cx="1143891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Formation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Different Integral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smtClean="0">
                <a:latin typeface="Andalus" pitchFamily="18" charset="-78"/>
                <a:cs typeface="Andalus" pitchFamily="18" charset="-78"/>
              </a:rPr>
              <a:t>Lagranges Method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8316" t="33010" r="8108" b="39806"/>
          <a:stretch>
            <a:fillRect/>
          </a:stretch>
        </p:blipFill>
        <p:spPr>
          <a:xfrm>
            <a:off x="452398" y="2000240"/>
            <a:ext cx="11144328" cy="26432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538" t="14285" r="7317" b="19780"/>
          <a:stretch>
            <a:fillRect/>
          </a:stretch>
        </p:blipFill>
        <p:spPr>
          <a:xfrm>
            <a:off x="809588" y="1214422"/>
            <a:ext cx="10787138" cy="50720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7852" t="14942" r="13164" b="9195"/>
          <a:stretch>
            <a:fillRect/>
          </a:stretch>
        </p:blipFill>
        <p:spPr>
          <a:xfrm>
            <a:off x="1309654" y="1214422"/>
            <a:ext cx="9715568" cy="5143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/>
          <a:srcRect l="5093" t="25052" r="7915" b="24843"/>
          <a:stretch>
            <a:fillRect/>
          </a:stretch>
        </p:blipFill>
        <p:spPr>
          <a:xfrm>
            <a:off x="523836" y="1142984"/>
            <a:ext cx="10429948" cy="45720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51000" contrast="6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1538"/>
          <a:stretch>
            <a:fillRect/>
          </a:stretch>
        </p:blipFill>
        <p:spPr bwMode="auto">
          <a:xfrm>
            <a:off x="1666844" y="1571612"/>
            <a:ext cx="9149103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024034" y="1857364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1000" contrast="61000"/>
          </a:blip>
          <a:srcRect t="38462"/>
          <a:stretch>
            <a:fillRect/>
          </a:stretch>
        </p:blipFill>
        <p:spPr bwMode="auto">
          <a:xfrm>
            <a:off x="1881158" y="1071546"/>
            <a:ext cx="7286676" cy="500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 contrast="53000"/>
          </a:blip>
          <a:srcRect l="5093" t="14091" r="6740" b="40341"/>
          <a:stretch>
            <a:fillRect/>
          </a:stretch>
        </p:blipFill>
        <p:spPr>
          <a:xfrm>
            <a:off x="881026" y="1285860"/>
            <a:ext cx="10644262" cy="47863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</TotalTime>
  <Words>250</Words>
  <Application>Microsoft Office PowerPoint</Application>
  <PresentationFormat>Custom</PresentationFormat>
  <Paragraphs>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Mathematics-III(BTME-3500)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95</cp:revision>
  <dcterms:created xsi:type="dcterms:W3CDTF">2020-11-12T04:35:12Z</dcterms:created>
  <dcterms:modified xsi:type="dcterms:W3CDTF">2023-07-25T18:43:07Z</dcterms:modified>
</cp:coreProperties>
</file>