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686" autoAdjust="0"/>
    <p:restoredTop sz="94729"/>
  </p:normalViewPr>
  <p:slideViewPr>
    <p:cSldViewPr>
      <p:cViewPr>
        <p:scale>
          <a:sx n="53" d="100"/>
          <a:sy n="53" d="100"/>
        </p:scale>
        <p:origin x="-1152" y="-81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219200"/>
            <a:ext cx="10513168" cy="2286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Non Traditional Machining (BTME-4712)</a:t>
            </a: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Amrinder</a:t>
            </a:r>
            <a:r>
              <a:rPr lang="en-IN" sz="4000" dirty="0" smtClean="0"/>
              <a:t> Singh </a:t>
            </a:r>
            <a:r>
              <a:rPr lang="en-IN" sz="4000" dirty="0" err="1" smtClean="0"/>
              <a:t>Pannu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ME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762000"/>
            <a:ext cx="9525000" cy="5357813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685800"/>
            <a:ext cx="9753600" cy="54864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990600"/>
            <a:ext cx="9372600" cy="5272088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990600"/>
            <a:ext cx="9372600" cy="5272088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533400"/>
            <a:ext cx="10210800" cy="5743575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11691" b="23945"/>
          <a:stretch>
            <a:fillRect/>
          </a:stretch>
        </p:blipFill>
        <p:spPr>
          <a:xfrm>
            <a:off x="1097714" y="903175"/>
            <a:ext cx="9927644" cy="4809395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8731" b="29707"/>
          <a:stretch>
            <a:fillRect/>
          </a:stretch>
        </p:blipFill>
        <p:spPr>
          <a:xfrm>
            <a:off x="992453" y="1174125"/>
            <a:ext cx="10449940" cy="4527154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7868"/>
          <a:stretch>
            <a:fillRect/>
          </a:stretch>
        </p:blipFill>
        <p:spPr>
          <a:xfrm>
            <a:off x="1563866" y="677380"/>
            <a:ext cx="8932071" cy="5453349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9471" b="4520"/>
          <a:stretch>
            <a:fillRect/>
          </a:stretch>
        </p:blipFill>
        <p:spPr>
          <a:xfrm>
            <a:off x="1533790" y="654799"/>
            <a:ext cx="9097480" cy="5397198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13541"/>
          <a:stretch>
            <a:fillRect/>
          </a:stretch>
        </p:blipFill>
        <p:spPr>
          <a:xfrm>
            <a:off x="2466092" y="600130"/>
            <a:ext cx="8074952" cy="5253561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7498"/>
          <a:stretch>
            <a:fillRect/>
          </a:stretch>
        </p:blipFill>
        <p:spPr>
          <a:xfrm>
            <a:off x="1905000" y="1143000"/>
            <a:ext cx="8019815" cy="4876800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12925" b="23287"/>
          <a:stretch>
            <a:fillRect/>
          </a:stretch>
        </p:blipFill>
        <p:spPr>
          <a:xfrm>
            <a:off x="1338306" y="1027359"/>
            <a:ext cx="9477152" cy="4696500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9595" b="19007"/>
          <a:stretch>
            <a:fillRect/>
          </a:stretch>
        </p:blipFill>
        <p:spPr>
          <a:xfrm>
            <a:off x="1263123" y="1128966"/>
            <a:ext cx="9431630" cy="4752949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7991"/>
          <a:stretch>
            <a:fillRect/>
          </a:stretch>
        </p:blipFill>
        <p:spPr>
          <a:xfrm>
            <a:off x="1789422" y="790276"/>
            <a:ext cx="8616290" cy="5267606"/>
          </a:xfrm>
          <a:prstGeom prst="rect">
            <a:avLst/>
          </a:prstGeom>
        </p:spPr>
      </p:pic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8731"/>
          <a:stretch>
            <a:fillRect/>
          </a:stretch>
        </p:blipFill>
        <p:spPr>
          <a:xfrm>
            <a:off x="1143000" y="533400"/>
            <a:ext cx="9524999" cy="5870364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9595"/>
          <a:stretch>
            <a:fillRect/>
          </a:stretch>
        </p:blipFill>
        <p:spPr>
          <a:xfrm>
            <a:off x="914400" y="457200"/>
            <a:ext cx="9524999" cy="5926425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8855"/>
          <a:stretch>
            <a:fillRect/>
          </a:stretch>
        </p:blipFill>
        <p:spPr>
          <a:xfrm>
            <a:off x="1447800" y="838200"/>
            <a:ext cx="9144000" cy="5643176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r="10458"/>
          <a:stretch>
            <a:fillRect/>
          </a:stretch>
        </p:blipFill>
        <p:spPr>
          <a:xfrm>
            <a:off x="1752600" y="838200"/>
            <a:ext cx="8783376" cy="5517681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t="24444"/>
          <a:stretch>
            <a:fillRect/>
          </a:stretch>
        </p:blipFill>
        <p:spPr>
          <a:xfrm>
            <a:off x="1143000" y="1447800"/>
            <a:ext cx="10058400" cy="427482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00200" y="304800"/>
            <a:ext cx="84582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Water Jet Machining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533400"/>
            <a:ext cx="9525000" cy="5357813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rcRect l="15827" r="8633"/>
          <a:stretch>
            <a:fillRect/>
          </a:stretch>
        </p:blipFill>
        <p:spPr>
          <a:xfrm>
            <a:off x="2362200" y="533400"/>
            <a:ext cx="8001000" cy="5957888"/>
          </a:xfrm>
          <a:prstGeom prst="rect">
            <a:avLst/>
          </a:prstGeom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6764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Unit-II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</TotalTime>
  <Words>209</Words>
  <Application>Microsoft Office PowerPoint</Application>
  <PresentationFormat>Custom</PresentationFormat>
  <Paragraphs>71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Non Traditional Machining (BTME-4712)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god</cp:lastModifiedBy>
  <cp:revision>91</cp:revision>
  <dcterms:created xsi:type="dcterms:W3CDTF">2020-11-12T04:35:12Z</dcterms:created>
  <dcterms:modified xsi:type="dcterms:W3CDTF">2023-07-25T08:56:46Z</dcterms:modified>
</cp:coreProperties>
</file>