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DBF53-4F39-4288-BD86-DFFA7638D68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ED1A-C828-4474-B856-51E405098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DBF53-4F39-4288-BD86-DFFA7638D68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ED1A-C828-4474-B856-51E405098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DBF53-4F39-4288-BD86-DFFA7638D68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ED1A-C828-4474-B856-51E405098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DBF53-4F39-4288-BD86-DFFA7638D68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ED1A-C828-4474-B856-51E405098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DBF53-4F39-4288-BD86-DFFA7638D68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ED1A-C828-4474-B856-51E405098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DBF53-4F39-4288-BD86-DFFA7638D68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ED1A-C828-4474-B856-51E405098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DBF53-4F39-4288-BD86-DFFA7638D68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ED1A-C828-4474-B856-51E405098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DBF53-4F39-4288-BD86-DFFA7638D68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ED1A-C828-4474-B856-51E405098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DBF53-4F39-4288-BD86-DFFA7638D68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ED1A-C828-4474-B856-51E405098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DBF53-4F39-4288-BD86-DFFA7638D68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ED1A-C828-4474-B856-51E405098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DBF53-4F39-4288-BD86-DFFA7638D68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ED1A-C828-4474-B856-51E405098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DBF53-4F39-4288-BD86-DFFA7638D68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2ED1A-C828-4474-B856-51E405098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1E05D8F-F14C-4828-9C8E-5A066D940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DESCRIPTION LIST IN HTML</a:t>
            </a:r>
            <a:endParaRPr lang="en-I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22BE453-ECB6-431B-8AB8-D051487CC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also called definition list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&lt;Dl&gt; … &lt;/Dl&gt; for creating list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&lt;dt&gt; … &lt;/dt&gt; for description term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&lt;dd&gt; … &lt;/dd&gt; for description details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="" xmlns:a16="http://schemas.microsoft.com/office/drawing/2014/main" id="{74B9BF2F-C7EF-428C-AC57-624032CF13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353" y="2025445"/>
            <a:ext cx="3141407" cy="3141407"/>
          </a:xfrm>
          <a:prstGeom prst="rect">
            <a:avLst/>
          </a:prstGeom>
          <a:ln>
            <a:solidFill>
              <a:schemeClr val="bg2">
                <a:lumMod val="10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3821943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9CC2524-6513-49DD-A86E-73894915C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TABLES IN HTML</a:t>
            </a:r>
            <a:endParaRPr lang="en-I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D0CBDDC-60BA-47E2-ACF7-950D96088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HTML tables are used to display table in tabular form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&lt;Table&gt; … &lt;/Table&gt; for creating tables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… &lt;/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for wrapping header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tbody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… &lt;/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tbody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for wrapping body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tfoot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… &lt;/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tfoot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for wrapping footer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&lt;tr&gt; … &lt;/tr&gt; for creating rows in table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… &lt;/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for headings of table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&lt;td&gt; … &lt;/td&gt; for writing data of table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="" xmlns:a16="http://schemas.microsoft.com/office/drawing/2014/main" id="{F79C34AA-21A6-4748-84A0-9B6CEE24AF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475" y="1927873"/>
            <a:ext cx="2894312" cy="3859083"/>
          </a:xfrm>
          <a:prstGeom prst="rect">
            <a:avLst/>
          </a:prstGeom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5301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31406DD-0844-498A-BA3D-A777AD982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ATTRIBUTES OF TABLE</a:t>
            </a:r>
            <a:endParaRPr lang="en-I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635DBF-F462-4A8D-9A4C-5A0EC45A7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Border = “ ” for making border of table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Align = “ ” for position of table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cellspacing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“ ” for spacing b/w cells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cellpadding = “ ” for space b/w border</a:t>
            </a: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and content of cells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height &amp; width for setting dimensions</a:t>
            </a:r>
          </a:p>
          <a:p>
            <a:pPr>
              <a:buFont typeface="Wingdings" panose="05000000000000000000" pitchFamily="2" charset="2"/>
              <a:buChar char="q"/>
            </a:pP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NOTE : The recommended practice is doing all these changes with CSS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A67A1A-48FC-4C8B-9567-8765E81C4A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"/>
              </a:ext>
            </a:extLst>
          </a:blip>
          <a:stretch>
            <a:fillRect/>
          </a:stretch>
        </p:blipFill>
        <p:spPr>
          <a:xfrm>
            <a:off x="5080819" y="1974458"/>
            <a:ext cx="3343751" cy="2909084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8265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9CF1D9-16C0-4E82-B757-76E26D435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ROWSPAN &amp; COLSPAN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995048-315C-4AFA-A17C-BDAD51EB3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71799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Rowspan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“ ” attribute specifies the number of rows a cell should combine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for example :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rowspan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=“2” will take 2 rows and make them a single row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Colspan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=“ ” attribute specifies the number of columns a cell should combine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for example :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colspan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=“2” will take 2 columns and make them a single column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pic>
        <p:nvPicPr>
          <p:cNvPr id="5" name="Picture 4" descr="Shape, rectangle&#10;&#10;Description automatically generated">
            <a:extLst>
              <a:ext uri="{FF2B5EF4-FFF2-40B4-BE49-F238E27FC236}">
                <a16:creationId xmlns="" xmlns:a16="http://schemas.microsoft.com/office/drawing/2014/main" id="{03E398BB-3869-4D8D-84A0-EE4A653D2C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4800600"/>
            <a:ext cx="6125006" cy="1478700"/>
          </a:xfrm>
          <a:prstGeom prst="rect">
            <a:avLst/>
          </a:prstGeom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418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1EFC57B-654D-4396-80FA-3C42FAC23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LISTS IN HTML</a:t>
            </a:r>
            <a:endParaRPr lang="en-I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DED12AA-A7F3-40E4-90C4-A92DE50C2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Ordered list : </a:t>
            </a:r>
            <a:r>
              <a:rPr lang="en-I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in which order of items matters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Unordered list : </a:t>
            </a:r>
            <a:r>
              <a:rPr lang="en-I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in which order of items does not matter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Description list : List having terms with description of each term</a:t>
            </a:r>
            <a:endParaRPr lang="en-IN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IN" sz="1600" dirty="0"/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72BFE26E-B388-44DB-B57F-2FF02D2FF4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593" y="3526514"/>
            <a:ext cx="1544156" cy="20588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F1D40203-456A-4C24-8146-E3D1EEB811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763" y="3641550"/>
            <a:ext cx="1345848" cy="1794464"/>
          </a:xfrm>
          <a:prstGeom prst="rect">
            <a:avLst/>
          </a:prstGeom>
        </p:spPr>
      </p:pic>
      <p:pic>
        <p:nvPicPr>
          <p:cNvPr id="9" name="Picture 8" descr="A picture containing icon&#10;&#10;Description automatically generated">
            <a:extLst>
              <a:ext uri="{FF2B5EF4-FFF2-40B4-BE49-F238E27FC236}">
                <a16:creationId xmlns="" xmlns:a16="http://schemas.microsoft.com/office/drawing/2014/main" id="{27212F46-7671-4432-86B7-B566F156D72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099" t="18845" r="5132" b="11655"/>
          <a:stretch/>
        </p:blipFill>
        <p:spPr>
          <a:xfrm>
            <a:off x="6077130" y="3796829"/>
            <a:ext cx="1345847" cy="155646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200714F0-CA63-4CDF-91AD-F835F15F9C1E}"/>
              </a:ext>
            </a:extLst>
          </p:cNvPr>
          <p:cNvSpPr txBox="1"/>
          <p:nvPr/>
        </p:nvSpPr>
        <p:spPr>
          <a:xfrm>
            <a:off x="1165122" y="5641615"/>
            <a:ext cx="14010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ORDERED LIST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75460B8-B275-4BED-B3DE-70DB79B111B1}"/>
              </a:ext>
            </a:extLst>
          </p:cNvPr>
          <p:cNvSpPr txBox="1"/>
          <p:nvPr/>
        </p:nvSpPr>
        <p:spPr>
          <a:xfrm>
            <a:off x="3651021" y="5639514"/>
            <a:ext cx="1637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UNORDERED LIST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C6FA1CD5-2D31-48AD-8307-09A46C52D303}"/>
              </a:ext>
            </a:extLst>
          </p:cNvPr>
          <p:cNvSpPr txBox="1"/>
          <p:nvPr/>
        </p:nvSpPr>
        <p:spPr>
          <a:xfrm>
            <a:off x="5908654" y="5640850"/>
            <a:ext cx="1901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DESCRIPTION LIST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5790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F930B0-C77C-4C6B-A68A-1544236C1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ORDERED LIST IN HTML</a:t>
            </a:r>
            <a:endParaRPr lang="en-I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55398C4-816C-498A-A5CF-EF29DA990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… &lt;/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for creating list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&lt;Li&gt; … &lt;/Li&gt; for list items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Type attribute for defining type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of list as :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Type=“1” for numbered list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Type=“A” for uppercase alphabet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Type=“a” for lowercase alphabet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Type=“I” or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for roman numbers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10B8D7B-B137-4735-B4D8-36984BDBD0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418" y="1977549"/>
            <a:ext cx="3008342" cy="3362516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6436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24C6AB54-2CCC-4F26-A8CB-3C1481A35D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519" t="5569" r="11765" b="9945"/>
          <a:stretch/>
        </p:blipFill>
        <p:spPr>
          <a:xfrm>
            <a:off x="742323" y="194656"/>
            <a:ext cx="7207058" cy="6078324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3781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0580AE-CCF8-4484-9B06-96C0A50CD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UNORDERED LIST IN HTML</a:t>
            </a:r>
            <a:endParaRPr lang="en-I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EC1C36-EBB3-41F4-AA6A-7356C3B54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&lt;Ul&gt; … &lt;/Ul&gt; for creating list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&lt;Li&gt; … &lt;/Li&gt; for list items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Type attribute for defining type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of list as: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Type=“disc”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Type=“circle”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Type=“square”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Type=“none”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2DAEAC5-22E1-46DC-8CAC-32D6D5DD29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400" y="1965259"/>
            <a:ext cx="3000361" cy="3350613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1785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0F310D-9051-4B00-AC5F-BDA8BB3C41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193" t="7003" r="18388" b="10185"/>
          <a:stretch/>
        </p:blipFill>
        <p:spPr>
          <a:xfrm>
            <a:off x="929149" y="97849"/>
            <a:ext cx="7012856" cy="6155468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0277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488</Words>
  <Application>Microsoft Office PowerPoint</Application>
  <PresentationFormat>On-screen Show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Web Development/BTCS-2410</vt:lpstr>
      <vt:lpstr>TABLES IN HTML</vt:lpstr>
      <vt:lpstr>ATTRIBUTES OF TABLE</vt:lpstr>
      <vt:lpstr>ROWSPAN &amp; COLSPAN </vt:lpstr>
      <vt:lpstr>LISTS IN HTML</vt:lpstr>
      <vt:lpstr>ORDERED LIST IN HTML</vt:lpstr>
      <vt:lpstr>Slide 7</vt:lpstr>
      <vt:lpstr>UNORDERED LIST IN HTML</vt:lpstr>
      <vt:lpstr>Slide 9</vt:lpstr>
      <vt:lpstr>DESCRIPTION LIST IN HTML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Web Development/BTCS-2410</dc:title>
  <dc:creator>Yogesh</dc:creator>
  <cp:lastModifiedBy>Yogesh</cp:lastModifiedBy>
  <cp:revision>2</cp:revision>
  <dcterms:created xsi:type="dcterms:W3CDTF">2023-06-20T07:42:23Z</dcterms:created>
  <dcterms:modified xsi:type="dcterms:W3CDTF">2023-06-20T07:47:35Z</dcterms:modified>
</cp:coreProperties>
</file>