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2" r:id="rId3"/>
    <p:sldId id="349" r:id="rId4"/>
    <p:sldId id="352" r:id="rId5"/>
    <p:sldId id="351" r:id="rId6"/>
    <p:sldId id="350" r:id="rId7"/>
    <p:sldId id="404" r:id="rId8"/>
    <p:sldId id="3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/>
    <p:restoredTop sz="94729"/>
  </p:normalViewPr>
  <p:slideViewPr>
    <p:cSldViewPr>
      <p:cViewPr>
        <p:scale>
          <a:sx n="72" d="100"/>
          <a:sy n="72" d="100"/>
        </p:scale>
        <p:origin x="-552" y="-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COMMUNICATIVE ENGLISH / BENG-1101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/>
              <a:t> </a:t>
            </a:r>
            <a:r>
              <a:rPr lang="en-US" b="1" dirty="0" smtClean="0"/>
              <a:t>AMIT MOHAN </a:t>
            </a:r>
          </a:p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Head &amp; Assistant Professor 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(Common to all branches)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>
                <a:latin typeface="Algerian" pitchFamily="82" charset="0"/>
              </a:rPr>
              <a:t>phonetics</a:t>
            </a:r>
          </a:p>
          <a:p>
            <a:pPr marL="0" indent="0" algn="ctr">
              <a:buNone/>
            </a:pPr>
            <a:endParaRPr lang="en-IN" dirty="0" smtClean="0">
              <a:latin typeface="Algerian" pitchFamily="82" charset="0"/>
            </a:endParaRP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3" y="1752600"/>
            <a:ext cx="7759147" cy="452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679" y="1219200"/>
            <a:ext cx="5161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Amasis MT Pro Medium"/>
              </a:rPr>
              <a:t>In RP (Received Pronunciation), there are </a:t>
            </a:r>
            <a:r>
              <a:rPr lang="en-US" sz="2400" b="1" dirty="0" smtClean="0">
                <a:solidFill>
                  <a:srgbClr val="000000"/>
                </a:solidFill>
                <a:latin typeface="Amasis MT Pro Medium"/>
              </a:rPr>
              <a:t>twenty-four consonants</a:t>
            </a:r>
            <a:r>
              <a:rPr lang="en-US" sz="2400" b="1" dirty="0">
                <a:solidFill>
                  <a:srgbClr val="000000"/>
                </a:solidFill>
                <a:latin typeface="Amasis MT Pro Medium"/>
              </a:rPr>
              <a:t> sounds, which can be described in terms of </a:t>
            </a:r>
            <a:r>
              <a:rPr lang="en-US" sz="2400" b="1" dirty="0" smtClean="0">
                <a:solidFill>
                  <a:srgbClr val="000000"/>
                </a:solidFill>
                <a:latin typeface="Amasis MT Pro Medium"/>
              </a:rPr>
              <a:t>-the</a:t>
            </a:r>
            <a:r>
              <a:rPr lang="en-US" sz="2400" b="1" dirty="0">
                <a:solidFill>
                  <a:srgbClr val="000000"/>
                </a:solidFill>
                <a:latin typeface="Amasis MT Pro Medium"/>
              </a:rPr>
              <a:t> nature of sound, vocal cords, airstream, the place of articulation, and the manner of articulation.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72548" y="258544"/>
            <a:ext cx="3137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lgerian" pitchFamily="82" charset="0"/>
              </a:rPr>
              <a:t>consonant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91" y="1189383"/>
            <a:ext cx="5452441" cy="483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r="18081" b="17149"/>
          <a:stretch/>
        </p:blipFill>
        <p:spPr bwMode="auto">
          <a:xfrm>
            <a:off x="2362200" y="228600"/>
            <a:ext cx="6811618" cy="44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0"/>
          <a:stretch/>
        </p:blipFill>
        <p:spPr bwMode="auto">
          <a:xfrm>
            <a:off x="914400" y="4984474"/>
            <a:ext cx="10271198" cy="94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8"/>
          <a:stretch/>
        </p:blipFill>
        <p:spPr bwMode="auto">
          <a:xfrm>
            <a:off x="607259" y="1143000"/>
            <a:ext cx="1088990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r="20632" b="85038"/>
          <a:stretch/>
        </p:blipFill>
        <p:spPr bwMode="auto">
          <a:xfrm>
            <a:off x="2792633" y="142047"/>
            <a:ext cx="6519155" cy="81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10439400" cy="49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04875"/>
            <a:ext cx="9067800" cy="53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r>
              <a:rPr lang="en-IN" sz="4000" b="1" dirty="0" smtClean="0"/>
              <a:t>Phonetics</a:t>
            </a:r>
          </a:p>
          <a:p>
            <a:pPr marL="0" indent="0" algn="ctr">
              <a:buNone/>
            </a:pPr>
            <a:endParaRPr lang="en-IN" sz="4000" b="1" dirty="0" smtClean="0"/>
          </a:p>
          <a:p>
            <a:r>
              <a:rPr lang="en-IN" b="1" smtClean="0"/>
              <a:t>Graphical </a:t>
            </a:r>
            <a:r>
              <a:rPr lang="en-IN" b="1" dirty="0" smtClean="0"/>
              <a:t>description of RP (Consonant) sounds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82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COMMUNICATIVE ENGLISH / BENG-1101    </vt:lpstr>
      <vt:lpstr>Topic Discussed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Discussed in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amit</cp:lastModifiedBy>
  <cp:revision>142</cp:revision>
  <dcterms:created xsi:type="dcterms:W3CDTF">2020-11-12T04:35:12Z</dcterms:created>
  <dcterms:modified xsi:type="dcterms:W3CDTF">2023-08-01T06:09:13Z</dcterms:modified>
</cp:coreProperties>
</file>