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2" r:id="rId3"/>
    <p:sldId id="349" r:id="rId4"/>
    <p:sldId id="352" r:id="rId5"/>
    <p:sldId id="351" r:id="rId6"/>
    <p:sldId id="350" r:id="rId7"/>
    <p:sldId id="396" r:id="rId8"/>
    <p:sldId id="395" r:id="rId9"/>
    <p:sldId id="394" r:id="rId10"/>
    <p:sldId id="392" r:id="rId11"/>
    <p:sldId id="3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/>
    <p:restoredTop sz="94729"/>
  </p:normalViewPr>
  <p:slideViewPr>
    <p:cSldViewPr>
      <p:cViewPr>
        <p:scale>
          <a:sx n="72" d="100"/>
          <a:sy n="72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COMMUNICATIVE ENGLISH / BENG-1101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</a:t>
            </a:r>
            <a:r>
              <a:rPr lang="en-US" dirty="0"/>
              <a:t> </a:t>
            </a:r>
            <a:r>
              <a:rPr lang="en-US" b="1" dirty="0" smtClean="0"/>
              <a:t>AMIT MOHAN </a:t>
            </a:r>
          </a:p>
          <a:p>
            <a:pPr algn="l"/>
            <a:r>
              <a:rPr lang="en-US" dirty="0" smtClean="0"/>
              <a:t>    </a:t>
            </a:r>
            <a:r>
              <a:rPr lang="en-US" sz="3800" dirty="0" smtClean="0"/>
              <a:t>Head &amp; Assistant Professor </a:t>
            </a:r>
          </a:p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 </a:t>
            </a:r>
            <a:r>
              <a:rPr lang="en-US" sz="4800" dirty="0" smtClean="0">
                <a:latin typeface="+mn-lt"/>
              </a:rPr>
              <a:t>(Common to all branches)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First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9144000" cy="579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 </a:t>
            </a:r>
            <a:r>
              <a:rPr lang="en-IN" sz="4000" b="1" dirty="0" smtClean="0"/>
              <a:t>Grammar</a:t>
            </a:r>
            <a:endParaRPr lang="en-IN" sz="4000" b="1" dirty="0" smtClean="0"/>
          </a:p>
          <a:p>
            <a:pPr marL="0" indent="0" algn="ctr">
              <a:buNone/>
            </a:pPr>
            <a:endParaRPr lang="en-IN" sz="4000" b="1" dirty="0" smtClean="0"/>
          </a:p>
          <a:p>
            <a:r>
              <a:rPr lang="en-IN" b="1" dirty="0" smtClean="0"/>
              <a:t>Tenses</a:t>
            </a:r>
            <a:endParaRPr lang="en-IN" b="1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44738"/>
            <a:ext cx="10972800" cy="4546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IN" dirty="0" smtClean="0">
                <a:latin typeface="Algerian" pitchFamily="82" charset="0"/>
              </a:rPr>
              <a:t>What is Group Discussion ?</a:t>
            </a:r>
            <a:endParaRPr lang="en-IN" dirty="0" smtClean="0">
              <a:latin typeface="Algerian" pitchFamily="82" charset="0"/>
            </a:endParaRPr>
          </a:p>
          <a:p>
            <a:pPr marL="0" indent="0" algn="ctr">
              <a:buNone/>
            </a:pPr>
            <a:endParaRPr lang="en-IN" dirty="0" smtClean="0">
              <a:latin typeface="Algerian" pitchFamily="82" charset="0"/>
            </a:endParaRP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19263"/>
            <a:ext cx="6477000" cy="468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457200"/>
            <a:ext cx="3930493" cy="550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904875"/>
            <a:ext cx="238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lgerian" pitchFamily="82" charset="0"/>
              </a:rPr>
              <a:t>Meaning</a:t>
            </a:r>
            <a:endParaRPr lang="en-US" sz="4000" b="1" dirty="0">
              <a:latin typeface="Algerian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7458671" cy="397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9448800" cy="838200"/>
          </a:xfrm>
        </p:spPr>
        <p:txBody>
          <a:bodyPr/>
          <a:lstStyle/>
          <a:p>
            <a:r>
              <a:rPr lang="en-IN" b="1" dirty="0" smtClean="0">
                <a:latin typeface="Algerian" pitchFamily="82" charset="0"/>
              </a:rPr>
              <a:t>Objectives of Group discussion</a:t>
            </a:r>
            <a:endParaRPr lang="en-IN" b="1" dirty="0">
              <a:latin typeface="Algerian" pitchFamily="82" charset="0"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1682"/>
            <a:ext cx="4191000" cy="431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7"/>
          <a:stretch/>
        </p:blipFill>
        <p:spPr bwMode="auto">
          <a:xfrm>
            <a:off x="4419600" y="1408043"/>
            <a:ext cx="7239000" cy="439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601200" cy="904804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latin typeface="Algerian" pitchFamily="82" charset="0"/>
              </a:rPr>
              <a:t>Qualities required to succeed in </a:t>
            </a:r>
            <a:r>
              <a:rPr lang="en-IN" sz="4000" b="1" dirty="0" err="1" smtClean="0">
                <a:latin typeface="Algerian" pitchFamily="82" charset="0"/>
              </a:rPr>
              <a:t>gd</a:t>
            </a:r>
            <a:endParaRPr lang="en-IN" sz="4000" b="1" dirty="0">
              <a:latin typeface="Algerian" pitchFamily="82" charset="0"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3" y="1219200"/>
            <a:ext cx="10232846" cy="499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75796" cy="549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2"/>
          <a:stretch/>
        </p:blipFill>
        <p:spPr bwMode="auto">
          <a:xfrm>
            <a:off x="8994321" y="1305985"/>
            <a:ext cx="319767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b="3913"/>
          <a:stretch/>
        </p:blipFill>
        <p:spPr bwMode="auto">
          <a:xfrm>
            <a:off x="838200" y="1179443"/>
            <a:ext cx="10316743" cy="428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9" y="304800"/>
            <a:ext cx="9088921" cy="561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013" y="1733215"/>
            <a:ext cx="267176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8574139" cy="496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551"/>
            <a:ext cx="3368167" cy="82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106</Words>
  <Application>Microsoft Office PowerPoint</Application>
  <PresentationFormat>Custom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COMMUNICATIVE ENGLISH / BENG-1101    </vt:lpstr>
      <vt:lpstr>Topic Discussed</vt:lpstr>
      <vt:lpstr>PowerPoint Presentation</vt:lpstr>
      <vt:lpstr>Objectives of Group discussion</vt:lpstr>
      <vt:lpstr>Qualities required to succeed in gd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Discussed in 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amit</cp:lastModifiedBy>
  <cp:revision>141</cp:revision>
  <dcterms:created xsi:type="dcterms:W3CDTF">2020-11-12T04:35:12Z</dcterms:created>
  <dcterms:modified xsi:type="dcterms:W3CDTF">2023-08-01T07:29:45Z</dcterms:modified>
</cp:coreProperties>
</file>