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370" r:id="rId4"/>
    <p:sldId id="371" r:id="rId5"/>
    <p:sldId id="373" r:id="rId6"/>
    <p:sldId id="375" r:id="rId7"/>
    <p:sldId id="372" r:id="rId8"/>
    <p:sldId id="377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980" y="-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IN" sz="8800" b="1" dirty="0" smtClean="0"/>
              <a:t/>
            </a:r>
            <a:br>
              <a:rPr lang="en-IN" sz="8800" b="1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60" y="285728"/>
            <a:ext cx="9358378" cy="5715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214290"/>
            <a:ext cx="9248206" cy="5929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267890"/>
            <a:ext cx="8596334" cy="6018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836" y="142895"/>
            <a:ext cx="8215312" cy="6143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4935"/>
          <a:stretch>
            <a:fillRect/>
          </a:stretch>
        </p:blipFill>
        <p:spPr>
          <a:xfrm>
            <a:off x="1381092" y="1643050"/>
            <a:ext cx="8429624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714" b="28571"/>
          <a:stretch>
            <a:fillRect/>
          </a:stretch>
        </p:blipFill>
        <p:spPr>
          <a:xfrm>
            <a:off x="142873" y="142852"/>
            <a:ext cx="9024961" cy="92869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71428"/>
          <a:stretch>
            <a:fillRect/>
          </a:stretch>
        </p:blipFill>
        <p:spPr>
          <a:xfrm>
            <a:off x="738207" y="1000108"/>
            <a:ext cx="8072437" cy="142876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43023"/>
          <a:stretch>
            <a:fillRect/>
          </a:stretch>
        </p:blipFill>
        <p:spPr>
          <a:xfrm>
            <a:off x="2309835" y="2500306"/>
            <a:ext cx="7000875" cy="350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814"/>
          <a:stretch>
            <a:fillRect/>
          </a:stretch>
        </p:blipFill>
        <p:spPr>
          <a:xfrm>
            <a:off x="1952645" y="500042"/>
            <a:ext cx="7000875" cy="271462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65853"/>
          <a:stretch>
            <a:fillRect/>
          </a:stretch>
        </p:blipFill>
        <p:spPr>
          <a:xfrm>
            <a:off x="1586525" y="3357562"/>
            <a:ext cx="6938367" cy="200024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4147" b="48780"/>
          <a:stretch>
            <a:fillRect/>
          </a:stretch>
        </p:blipFill>
        <p:spPr>
          <a:xfrm>
            <a:off x="2300905" y="5500702"/>
            <a:ext cx="6223987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rcRect t="51220"/>
          <a:stretch>
            <a:fillRect/>
          </a:stretch>
        </p:blipFill>
        <p:spPr>
          <a:xfrm>
            <a:off x="1095340" y="142852"/>
            <a:ext cx="6938367" cy="285749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b="30769"/>
          <a:stretch>
            <a:fillRect/>
          </a:stretch>
        </p:blipFill>
        <p:spPr>
          <a:xfrm>
            <a:off x="1500189" y="3143248"/>
            <a:ext cx="6310323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70130"/>
          <a:stretch>
            <a:fillRect/>
          </a:stretch>
        </p:blipFill>
        <p:spPr>
          <a:xfrm>
            <a:off x="1524011" y="142852"/>
            <a:ext cx="6072187" cy="164305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79070"/>
          <a:stretch>
            <a:fillRect/>
          </a:stretch>
        </p:blipFill>
        <p:spPr>
          <a:xfrm>
            <a:off x="1928819" y="2000260"/>
            <a:ext cx="6596073" cy="114298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19767" b="33721"/>
          <a:stretch>
            <a:fillRect/>
          </a:stretch>
        </p:blipFill>
        <p:spPr>
          <a:xfrm>
            <a:off x="1809775" y="3143248"/>
            <a:ext cx="7858125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5116" b="12791"/>
          <a:stretch>
            <a:fillRect/>
          </a:stretch>
        </p:blipFill>
        <p:spPr>
          <a:xfrm>
            <a:off x="1381147" y="785794"/>
            <a:ext cx="7858125" cy="135732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87054"/>
          <a:stretch>
            <a:fillRect/>
          </a:stretch>
        </p:blipFill>
        <p:spPr>
          <a:xfrm>
            <a:off x="1819299" y="2357431"/>
            <a:ext cx="6134089" cy="642941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73611"/>
          <a:stretch>
            <a:fillRect/>
          </a:stretch>
        </p:blipFill>
        <p:spPr>
          <a:xfrm>
            <a:off x="1148974" y="3643334"/>
            <a:ext cx="7804546" cy="1357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Formation of </a:t>
            </a: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Different Integral of PDE</a:t>
            </a:r>
            <a:endParaRPr lang="en-IN" sz="4400" dirty="0" smtClean="0">
              <a:latin typeface="Andalus" pitchFamily="18" charset="-78"/>
              <a:cs typeface="Andalus" pitchFamily="18" charset="-78"/>
            </a:endParaRP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Lagranges Method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Homogeneous linear equation with </a:t>
            </a:r>
            <a:r>
              <a:rPr lang="en-IN" sz="4400" smtClean="0">
                <a:latin typeface="Andalus" pitchFamily="18" charset="-78"/>
                <a:cs typeface="Andalus" pitchFamily="18" charset="-78"/>
              </a:rPr>
              <a:t>constant coefficients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b="41196"/>
          <a:stretch>
            <a:fillRect/>
          </a:stretch>
        </p:blipFill>
        <p:spPr>
          <a:xfrm>
            <a:off x="523837" y="857233"/>
            <a:ext cx="10501386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64014"/>
          <a:stretch>
            <a:fillRect/>
          </a:stretch>
        </p:blipFill>
        <p:spPr>
          <a:xfrm>
            <a:off x="166646" y="71414"/>
            <a:ext cx="10215634" cy="2143140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3" cstate="print"/>
          <a:srcRect t="12790" b="53368"/>
          <a:stretch>
            <a:fillRect/>
          </a:stretch>
        </p:blipFill>
        <p:spPr>
          <a:xfrm>
            <a:off x="95208" y="1785926"/>
            <a:ext cx="9787005" cy="2000264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rcRect t="47253" b="21578"/>
          <a:stretch>
            <a:fillRect/>
          </a:stretch>
        </p:blipFill>
        <p:spPr>
          <a:xfrm>
            <a:off x="1714509" y="3929066"/>
            <a:ext cx="7239011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17105" b="43909"/>
          <a:stretch>
            <a:fillRect/>
          </a:stretch>
        </p:blipFill>
        <p:spPr>
          <a:xfrm>
            <a:off x="2938475" y="2509830"/>
            <a:ext cx="4738685" cy="184786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l="36976" t="59089" r="49070" b="32772"/>
          <a:stretch>
            <a:fillRect/>
          </a:stretch>
        </p:blipFill>
        <p:spPr>
          <a:xfrm>
            <a:off x="5524496" y="4214818"/>
            <a:ext cx="785818" cy="50006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20652" b="93827"/>
          <a:stretch>
            <a:fillRect/>
          </a:stretch>
        </p:blipFill>
        <p:spPr>
          <a:xfrm>
            <a:off x="595274" y="1857364"/>
            <a:ext cx="5715040" cy="428628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70158"/>
          <a:stretch>
            <a:fillRect/>
          </a:stretch>
        </p:blipFill>
        <p:spPr>
          <a:xfrm>
            <a:off x="3524232" y="4643446"/>
            <a:ext cx="4167181" cy="157163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77908"/>
          <a:stretch>
            <a:fillRect/>
          </a:stretch>
        </p:blipFill>
        <p:spPr>
          <a:xfrm>
            <a:off x="1381147" y="214312"/>
            <a:ext cx="7786687" cy="135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5898"/>
          <a:stretch>
            <a:fillRect/>
          </a:stretch>
        </p:blipFill>
        <p:spPr>
          <a:xfrm>
            <a:off x="238084" y="357187"/>
            <a:ext cx="9525024" cy="1142987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19231"/>
          <a:stretch>
            <a:fillRect/>
          </a:stretch>
        </p:blipFill>
        <p:spPr>
          <a:xfrm>
            <a:off x="595274" y="1643068"/>
            <a:ext cx="7715250" cy="450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l="9091" r="72727" b="84483"/>
          <a:stretch>
            <a:fillRect/>
          </a:stretch>
        </p:blipFill>
        <p:spPr>
          <a:xfrm>
            <a:off x="2666976" y="357166"/>
            <a:ext cx="1214446" cy="107157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5086" r="96313" b="88980"/>
          <a:stretch>
            <a:fillRect/>
          </a:stretch>
        </p:blipFill>
        <p:spPr>
          <a:xfrm>
            <a:off x="2095472" y="428604"/>
            <a:ext cx="642942" cy="57150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3" cstate="print"/>
          <a:srcRect t="22078"/>
          <a:stretch>
            <a:fillRect/>
          </a:stretch>
        </p:blipFill>
        <p:spPr>
          <a:xfrm>
            <a:off x="2214573" y="1643050"/>
            <a:ext cx="5238749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40698" b="47674"/>
          <a:stretch>
            <a:fillRect/>
          </a:stretch>
        </p:blipFill>
        <p:spPr>
          <a:xfrm>
            <a:off x="2024034" y="2285992"/>
            <a:ext cx="7358114" cy="642942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7099" b="86047"/>
          <a:stretch>
            <a:fillRect/>
          </a:stretch>
        </p:blipFill>
        <p:spPr>
          <a:xfrm>
            <a:off x="214311" y="214290"/>
            <a:ext cx="9453589" cy="107157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17442" r="20062" b="73256"/>
          <a:stretch>
            <a:fillRect/>
          </a:stretch>
        </p:blipFill>
        <p:spPr>
          <a:xfrm>
            <a:off x="1571633" y="1285860"/>
            <a:ext cx="6167441" cy="57150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2" cstate="print"/>
          <a:srcRect t="33721" r="77469" b="58139"/>
          <a:stretch>
            <a:fillRect/>
          </a:stretch>
        </p:blipFill>
        <p:spPr>
          <a:xfrm>
            <a:off x="714377" y="1928802"/>
            <a:ext cx="1738285" cy="50006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1166778" y="2786058"/>
            <a:ext cx="8572506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9091"/>
          <a:stretch>
            <a:fillRect/>
          </a:stretch>
        </p:blipFill>
        <p:spPr>
          <a:xfrm>
            <a:off x="1571633" y="357187"/>
            <a:ext cx="8167705" cy="64292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32727" b="30909"/>
          <a:stretch>
            <a:fillRect/>
          </a:stretch>
        </p:blipFill>
        <p:spPr>
          <a:xfrm>
            <a:off x="1238269" y="1000115"/>
            <a:ext cx="7215185" cy="135731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87272"/>
          <a:stretch>
            <a:fillRect/>
          </a:stretch>
        </p:blipFill>
        <p:spPr>
          <a:xfrm>
            <a:off x="1381092" y="2428868"/>
            <a:ext cx="6929433" cy="50006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r="59683" b="72882"/>
          <a:stretch>
            <a:fillRect/>
          </a:stretch>
        </p:blipFill>
        <p:spPr>
          <a:xfrm>
            <a:off x="666712" y="3071840"/>
            <a:ext cx="3024172" cy="1142978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32203" b="33898"/>
          <a:stretch>
            <a:fillRect/>
          </a:stretch>
        </p:blipFill>
        <p:spPr>
          <a:xfrm>
            <a:off x="3738599" y="3286124"/>
            <a:ext cx="7500937" cy="142876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4" cstate="print"/>
          <a:srcRect t="64407"/>
          <a:stretch>
            <a:fillRect/>
          </a:stretch>
        </p:blipFill>
        <p:spPr>
          <a:xfrm>
            <a:off x="380960" y="4786336"/>
            <a:ext cx="7500937" cy="1500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145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Mathematics-III(BTME-3500)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hp</cp:lastModifiedBy>
  <cp:revision>91</cp:revision>
  <dcterms:created xsi:type="dcterms:W3CDTF">2020-11-12T04:35:12Z</dcterms:created>
  <dcterms:modified xsi:type="dcterms:W3CDTF">2023-07-25T17:53:15Z</dcterms:modified>
</cp:coreProperties>
</file>