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78" r:id="rId2"/>
    <p:sldId id="282" r:id="rId3"/>
    <p:sldId id="370" r:id="rId4"/>
    <p:sldId id="371" r:id="rId5"/>
    <p:sldId id="372" r:id="rId6"/>
    <p:sldId id="373" r:id="rId7"/>
    <p:sldId id="374" r:id="rId8"/>
    <p:sldId id="375" r:id="rId9"/>
    <p:sldId id="376" r:id="rId10"/>
    <p:sldId id="377" r:id="rId11"/>
    <p:sldId id="34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66FF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959" autoAdjust="0"/>
    <p:restoredTop sz="94729"/>
  </p:normalViewPr>
  <p:slideViewPr>
    <p:cSldViewPr>
      <p:cViewPr>
        <p:scale>
          <a:sx n="70" d="100"/>
          <a:sy n="70" d="100"/>
        </p:scale>
        <p:origin x="-168" y="3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084" y="762000"/>
            <a:ext cx="11113284" cy="2286000"/>
          </a:xfrm>
        </p:spPr>
        <p:txBody>
          <a:bodyPr>
            <a:noAutofit/>
          </a:bodyPr>
          <a:lstStyle/>
          <a:p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</a:t>
            </a:r>
            <a:b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(BTCS-2302</a:t>
            </a:r>
            <a:r>
              <a:rPr lang="en-IN" sz="7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)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/>
              <a:t/>
            </a:r>
            <a:br>
              <a:rPr lang="en-US" sz="8000" dirty="0"/>
            </a:br>
            <a:endParaRPr lang="en-US" sz="80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(CSE)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19106" y="928670"/>
            <a:ext cx="12287685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Inverse Laplace Transform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Applications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10000"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Transform</a:t>
            </a:r>
            <a:r>
              <a:rPr lang="en-IN" sz="4400" spc="-3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of</a:t>
            </a:r>
            <a:r>
              <a:rPr lang="en-IN" sz="4400" spc="-1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</a:t>
            </a:r>
            <a:r>
              <a:rPr lang="en-IN" sz="4400" spc="-2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Important</a:t>
            </a:r>
            <a:r>
              <a:rPr lang="en-IN" sz="4400" spc="-25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IN" sz="4400" spc="-10" dirty="0" smtClean="0">
                <a:latin typeface="Andalus" pitchFamily="18" charset="-78"/>
                <a:cs typeface="Andalus" pitchFamily="18" charset="-78"/>
              </a:rPr>
              <a:t>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1/t 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t .𝑓(𝑡)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Laplace Transform of Unit Step Function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Periodic Functions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Some Important Formulae of Laplace Transform</a:t>
            </a: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3000" contrast="64000"/>
          </a:blip>
          <a:srcRect/>
          <a:stretch>
            <a:fillRect/>
          </a:stretch>
        </p:blipFill>
        <p:spPr bwMode="auto">
          <a:xfrm>
            <a:off x="777917" y="1071547"/>
            <a:ext cx="918047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(1 / t )f(t)</a:t>
            </a:r>
            <a:endParaRPr sz="4000" b="1"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bject 2"/>
          <p:cNvSpPr txBox="1"/>
          <p:nvPr/>
        </p:nvSpPr>
        <p:spPr>
          <a:xfrm>
            <a:off x="1133042" y="229496"/>
            <a:ext cx="853485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35" smtClean="0">
                <a:latin typeface="Calibri Light"/>
                <a:cs typeface="Calibri Light"/>
              </a:rPr>
              <a:t>LAPLACE</a:t>
            </a:r>
            <a:r>
              <a:rPr sz="4000" b="1" spc="-160" smtClean="0">
                <a:latin typeface="Calibri Light"/>
                <a:cs typeface="Calibri Light"/>
              </a:rPr>
              <a:t> </a:t>
            </a:r>
            <a:r>
              <a:rPr sz="4000" b="1" spc="-55">
                <a:latin typeface="Calibri Light"/>
                <a:cs typeface="Calibri Light"/>
              </a:rPr>
              <a:t>TRANSFORM</a:t>
            </a:r>
            <a:r>
              <a:rPr sz="4000" b="1" spc="-170">
                <a:latin typeface="Calibri Light"/>
                <a:cs typeface="Calibri Light"/>
              </a:rPr>
              <a:t> </a:t>
            </a:r>
            <a:r>
              <a:rPr sz="4000" b="1" spc="-25" smtClean="0">
                <a:latin typeface="Calibri Light"/>
                <a:cs typeface="Calibri Light"/>
              </a:rPr>
              <a:t>OF</a:t>
            </a:r>
            <a:r>
              <a:rPr lang="en-IN" sz="4000" b="1" spc="-25" dirty="0" smtClean="0">
                <a:latin typeface="Calibri Light"/>
                <a:cs typeface="Calibri Light"/>
              </a:rPr>
              <a:t>  t. f(t)</a:t>
            </a:r>
            <a:endParaRPr sz="4000" b="1">
              <a:latin typeface="Calibri Light"/>
              <a:cs typeface="Calibri Light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3000" contrast="86000"/>
          </a:blip>
          <a:srcRect/>
          <a:stretch>
            <a:fillRect/>
          </a:stretch>
        </p:blipFill>
        <p:spPr bwMode="auto">
          <a:xfrm>
            <a:off x="643739" y="928670"/>
            <a:ext cx="10739302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1809720" y="71414"/>
            <a:ext cx="8099044" cy="1157701"/>
          </a:xfrm>
          <a:prstGeom prst="rect">
            <a:avLst/>
          </a:prstGeom>
        </p:spPr>
        <p:txBody>
          <a:bodyPr vert="horz" wrap="square" lIns="0" tIns="475945" rIns="0" bIns="0" rtlCol="0">
            <a:spAutoFit/>
          </a:bodyPr>
          <a:lstStyle/>
          <a:p>
            <a:pPr marL="1112520">
              <a:lnSpc>
                <a:spcPct val="100000"/>
              </a:lnSpc>
              <a:spcBef>
                <a:spcPts val="105"/>
              </a:spcBef>
            </a:pPr>
            <a:r>
              <a:rPr b="1" smtClean="0"/>
              <a:t>UNIT</a:t>
            </a:r>
            <a:r>
              <a:rPr b="1" spc="-204" smtClean="0"/>
              <a:t> </a:t>
            </a:r>
            <a:r>
              <a:rPr b="1" dirty="0"/>
              <a:t>STEP</a:t>
            </a:r>
            <a:r>
              <a:rPr b="1" spc="-204" dirty="0"/>
              <a:t> </a:t>
            </a:r>
            <a:r>
              <a:rPr b="1" spc="-25" dirty="0"/>
              <a:t>FUNCTION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35000" contrast="86000"/>
          </a:blip>
          <a:srcRect/>
          <a:stretch>
            <a:fillRect/>
          </a:stretch>
        </p:blipFill>
        <p:spPr bwMode="auto">
          <a:xfrm>
            <a:off x="0" y="2071678"/>
            <a:ext cx="1210451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0" y="714356"/>
            <a:ext cx="11668164" cy="705321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880110" marR="5080" indent="-867410">
              <a:lnSpc>
                <a:spcPts val="4750"/>
              </a:lnSpc>
              <a:spcBef>
                <a:spcPts val="700"/>
              </a:spcBef>
            </a:pPr>
            <a:r>
              <a:rPr b="1" spc="-20" smtClean="0"/>
              <a:t>LAPLACE</a:t>
            </a:r>
            <a:r>
              <a:rPr b="1" spc="-180" smtClean="0"/>
              <a:t> </a:t>
            </a:r>
            <a:r>
              <a:rPr b="1" spc="-40" dirty="0"/>
              <a:t>TRANSFORM</a:t>
            </a:r>
            <a:r>
              <a:rPr b="1" spc="-195" dirty="0"/>
              <a:t> </a:t>
            </a:r>
            <a:r>
              <a:rPr b="1" spc="-25" dirty="0"/>
              <a:t>OF </a:t>
            </a:r>
            <a:r>
              <a:rPr b="1" dirty="0"/>
              <a:t>UNIT</a:t>
            </a:r>
            <a:r>
              <a:rPr b="1" spc="-235" dirty="0"/>
              <a:t> </a:t>
            </a:r>
            <a:r>
              <a:rPr b="1" dirty="0"/>
              <a:t>STEP</a:t>
            </a:r>
            <a:r>
              <a:rPr b="1" spc="-225" dirty="0"/>
              <a:t> </a:t>
            </a:r>
            <a:r>
              <a:rPr b="1" spc="-10" dirty="0"/>
              <a:t>FUNCTION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44000" contrast="96000"/>
          </a:blip>
          <a:srcRect/>
          <a:stretch>
            <a:fillRect/>
          </a:stretch>
        </p:blipFill>
        <p:spPr bwMode="auto">
          <a:xfrm>
            <a:off x="452398" y="1728788"/>
            <a:ext cx="10858576" cy="4486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4000" contrast="96000"/>
          </a:blip>
          <a:srcRect/>
          <a:stretch>
            <a:fillRect/>
          </a:stretch>
        </p:blipFill>
        <p:spPr bwMode="auto">
          <a:xfrm>
            <a:off x="71082" y="857232"/>
            <a:ext cx="12049836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lum bright="-39000" contrast="55000"/>
          </a:blip>
          <a:srcRect/>
          <a:stretch>
            <a:fillRect/>
          </a:stretch>
        </p:blipFill>
        <p:spPr bwMode="auto">
          <a:xfrm>
            <a:off x="-14434" y="1109339"/>
            <a:ext cx="11968350" cy="517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2046477" y="147066"/>
            <a:ext cx="8099044" cy="915763"/>
          </a:xfrm>
          <a:prstGeom prst="rect">
            <a:avLst/>
          </a:prstGeom>
        </p:spPr>
        <p:txBody>
          <a:bodyPr vert="horz" wrap="square" lIns="0" tIns="236346" rIns="0" bIns="0" rtlCol="0">
            <a:spAutoFit/>
          </a:bodyPr>
          <a:lstStyle/>
          <a:p>
            <a:pPr marL="1207770">
              <a:lnSpc>
                <a:spcPct val="100000"/>
              </a:lnSpc>
              <a:spcBef>
                <a:spcPts val="105"/>
              </a:spcBef>
            </a:pPr>
            <a:r>
              <a:rPr b="1" dirty="0"/>
              <a:t>16.</a:t>
            </a:r>
            <a:r>
              <a:rPr b="1" spc="-165" dirty="0"/>
              <a:t> </a:t>
            </a:r>
            <a:r>
              <a:rPr b="1" spc="-20" dirty="0"/>
              <a:t>PERIODIC</a:t>
            </a:r>
            <a:r>
              <a:rPr b="1" spc="-180" dirty="0"/>
              <a:t> </a:t>
            </a:r>
            <a:r>
              <a:rPr b="1" spc="-30" dirty="0"/>
              <a:t>FUNCTIONS</a:t>
            </a: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and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5000"/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9654" y="1338263"/>
            <a:ext cx="9190226" cy="444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197</Words>
  <Application>Microsoft Office PowerPoint</Application>
  <PresentationFormat>Custom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Mathematics-III (BTCS-2302)   </vt:lpstr>
      <vt:lpstr>Topic Discussed</vt:lpstr>
      <vt:lpstr>Slide 3</vt:lpstr>
      <vt:lpstr>Slide 4</vt:lpstr>
      <vt:lpstr>UNIT STEP FUNCTION</vt:lpstr>
      <vt:lpstr>LAPLACE TRANSFORM OF UNIT STEP FUNCTION</vt:lpstr>
      <vt:lpstr>Slide 7</vt:lpstr>
      <vt:lpstr>16. PERIODIC FUNCTIONS</vt:lpstr>
      <vt:lpstr>Slide 9</vt:lpstr>
      <vt:lpstr>Slide 10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90</cp:revision>
  <dcterms:created xsi:type="dcterms:W3CDTF">2020-11-12T04:35:12Z</dcterms:created>
  <dcterms:modified xsi:type="dcterms:W3CDTF">2023-07-26T09:00:13Z</dcterms:modified>
</cp:coreProperties>
</file>