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2" r:id="rId3"/>
    <p:sldId id="385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9" r:id="rId15"/>
    <p:sldId id="438" r:id="rId16"/>
    <p:sldId id="440" r:id="rId17"/>
    <p:sldId id="441" r:id="rId18"/>
    <p:sldId id="442" r:id="rId19"/>
    <p:sldId id="3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50" d="100"/>
          <a:sy n="50" d="100"/>
        </p:scale>
        <p:origin x="-1578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Autofit/>
          </a:bodyPr>
          <a:lstStyle/>
          <a:p>
            <a: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b="1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Mathematics-III(BTME-3500)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(ME)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5th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857232"/>
            <a:ext cx="3474720" cy="4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5208" y="1428736"/>
            <a:ext cx="11978640" cy="60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70" y="1857364"/>
            <a:ext cx="8138160" cy="84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09522" y="2571744"/>
            <a:ext cx="6492240" cy="382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7701" y="2714612"/>
            <a:ext cx="3474720" cy="326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666712" y="1000103"/>
            <a:ext cx="2834640" cy="46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274" y="1571612"/>
            <a:ext cx="9966960" cy="12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2366" y="3286124"/>
            <a:ext cx="1463040" cy="40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3286985"/>
            <a:ext cx="5577840" cy="128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2478"/>
          <a:stretch>
            <a:fillRect/>
          </a:stretch>
        </p:blipFill>
        <p:spPr bwMode="auto">
          <a:xfrm>
            <a:off x="166646" y="4500573"/>
            <a:ext cx="11430000" cy="8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5435492"/>
            <a:ext cx="12161520" cy="63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3" y="836913"/>
            <a:ext cx="10058400" cy="366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809588" y="4429118"/>
            <a:ext cx="8229600" cy="15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452398" y="857231"/>
            <a:ext cx="8229600" cy="1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82081" y="1142984"/>
            <a:ext cx="640080" cy="31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7064" y="2543755"/>
            <a:ext cx="5029200" cy="388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2794" y="5857891"/>
            <a:ext cx="365760" cy="23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59" y="857232"/>
            <a:ext cx="10332720" cy="84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398" y="1857363"/>
            <a:ext cx="5486400" cy="7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59" y="2857482"/>
            <a:ext cx="9692640" cy="4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6975" y="3266104"/>
            <a:ext cx="18288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88" y="4202444"/>
            <a:ext cx="6675120" cy="215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7953387" y="3605428"/>
            <a:ext cx="4206240" cy="275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785794"/>
            <a:ext cx="9418320" cy="239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7" y="3357562"/>
            <a:ext cx="11064240" cy="41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1239536" y="3429000"/>
            <a:ext cx="548640" cy="33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452661" y="3857627"/>
            <a:ext cx="6126480" cy="9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48" y="4786322"/>
            <a:ext cx="6766560" cy="85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882213" y="5072074"/>
            <a:ext cx="640080" cy="3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9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2213" y="2571744"/>
            <a:ext cx="548640" cy="30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81092" y="5000636"/>
            <a:ext cx="365760" cy="3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81224" y="5572140"/>
            <a:ext cx="4846320" cy="8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238215" y="5786453"/>
            <a:ext cx="731520" cy="35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1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2214" y="5857892"/>
            <a:ext cx="64008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52463" y="785783"/>
            <a:ext cx="7315200" cy="231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463" y="3214672"/>
            <a:ext cx="9966960" cy="51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472" y="3929066"/>
            <a:ext cx="6766560" cy="187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452530" y="4857760"/>
            <a:ext cx="8686800" cy="95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898230" y="1000108"/>
            <a:ext cx="8595360" cy="8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463" y="2071666"/>
            <a:ext cx="9326880" cy="271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023902" y="5143512"/>
            <a:ext cx="2095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7012" y="1087880"/>
            <a:ext cx="4389120" cy="155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09653" y="2857496"/>
            <a:ext cx="8686800" cy="212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/>
              <a:t>Bilinear Transformations</a:t>
            </a:r>
            <a:endParaRPr lang="en-US" sz="4400" b="1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  <a:buNone/>
            </a:pPr>
            <a:endParaRPr lang="en-IN" sz="4400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9522" y="1285861"/>
            <a:ext cx="11644394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Contour Integrals</a:t>
            </a:r>
            <a:endParaRPr lang="en-IN" sz="4400" dirty="0">
              <a:latin typeface="Times New Roman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5208" y="3071810"/>
            <a:ext cx="11978640" cy="123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55" t="4225"/>
          <a:stretch>
            <a:fillRect/>
          </a:stretch>
        </p:blipFill>
        <p:spPr bwMode="auto">
          <a:xfrm>
            <a:off x="4952991" y="3929065"/>
            <a:ext cx="4023360" cy="2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46" y="1928802"/>
            <a:ext cx="11612880" cy="107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8083" y="714356"/>
            <a:ext cx="11612880" cy="133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895516" y="857212"/>
            <a:ext cx="10058400" cy="11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800" y="1125763"/>
            <a:ext cx="1645920" cy="51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40" y="2071678"/>
            <a:ext cx="10332720" cy="431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452398" y="857232"/>
            <a:ext cx="9966960" cy="540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273" y="714356"/>
            <a:ext cx="9418320" cy="18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26858" y="2571744"/>
            <a:ext cx="8412480" cy="383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4" y="785794"/>
            <a:ext cx="11338560" cy="143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9719" y="2182093"/>
            <a:ext cx="7772400" cy="103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60" y="2428866"/>
            <a:ext cx="1371600" cy="39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595274" y="3428984"/>
            <a:ext cx="11521440" cy="75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36" y="4143366"/>
            <a:ext cx="11612880" cy="74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983" y="4714883"/>
            <a:ext cx="4663440" cy="166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274" y="1000108"/>
            <a:ext cx="6949440" cy="291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7953388" y="1214417"/>
            <a:ext cx="4023360" cy="27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666711" y="3929066"/>
            <a:ext cx="7223760" cy="127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  <a:endParaRPr lang="en-US" sz="5400" b="1" dirty="0" smtClean="0"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t="1216"/>
          <a:stretch>
            <a:fillRect/>
          </a:stretch>
        </p:blipFill>
        <p:spPr bwMode="auto">
          <a:xfrm>
            <a:off x="380960" y="714356"/>
            <a:ext cx="6858000" cy="580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198</Words>
  <Application>Microsoft Office PowerPoint</Application>
  <PresentationFormat>Custom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Mathematics-III(BTME-3500)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249</cp:revision>
  <dcterms:created xsi:type="dcterms:W3CDTF">2020-11-12T04:35:12Z</dcterms:created>
  <dcterms:modified xsi:type="dcterms:W3CDTF">2023-08-01T06:53:44Z</dcterms:modified>
</cp:coreProperties>
</file>