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3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81E77-6663-45C9-ADA1-2C7FAD698B9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8A834-ED58-4B0A-B774-F9C44B093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CLOUD COMPUTING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4712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814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Topic:-Virtualization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8000" cy="1143000"/>
          </a:xfrm>
        </p:spPr>
        <p:txBody>
          <a:bodyPr/>
          <a:lstStyle/>
          <a:p>
            <a:pPr algn="just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lnSpc>
                <a:spcPct val="160000"/>
              </a:lnSpc>
            </a:pPr>
            <a:r>
              <a:rPr lang="en-US" dirty="0"/>
              <a:t>A technique which allows to share a single physical instance of an application or resource among multiple organizations or customers.</a:t>
            </a:r>
          </a:p>
          <a:p>
            <a:pPr lvl="0" algn="just">
              <a:lnSpc>
                <a:spcPct val="160000"/>
              </a:lnSpc>
            </a:pPr>
            <a:r>
              <a:rPr lang="en-US" dirty="0"/>
              <a:t>With the help of Virtualization, multiple operating systems and applications can run on same machine and its same hardware at the same time, increasing the utilization and flexibility of hardware.</a:t>
            </a:r>
          </a:p>
          <a:p>
            <a:pPr lvl="0" algn="just">
              <a:lnSpc>
                <a:spcPct val="160000"/>
              </a:lnSpc>
            </a:pPr>
            <a:r>
              <a:rPr lang="en-US" dirty="0"/>
              <a:t>All virtual organizations works independently.</a:t>
            </a:r>
          </a:p>
          <a:p>
            <a:pPr lvl="0" algn="just">
              <a:lnSpc>
                <a:spcPct val="160000"/>
              </a:lnSpc>
            </a:pPr>
            <a:r>
              <a:rPr lang="en-US" dirty="0"/>
              <a:t>The machine on which the virtual machine is going to be built is known as </a:t>
            </a:r>
            <a:r>
              <a:rPr lang="en-US" b="1" dirty="0"/>
              <a:t>Host Machine</a:t>
            </a:r>
            <a:r>
              <a:rPr lang="en-US" dirty="0"/>
              <a:t> and that virtual machine is referred as a </a:t>
            </a:r>
            <a:r>
              <a:rPr lang="en-US" b="1" dirty="0"/>
              <a:t>Guest Machine.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96000" cy="1143000"/>
          </a:xfrm>
        </p:spPr>
        <p:txBody>
          <a:bodyPr/>
          <a:lstStyle/>
          <a:p>
            <a:pPr algn="just"/>
            <a:r>
              <a:rPr lang="en-US" dirty="0" smtClean="0"/>
              <a:t>HYPERVISOR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b="1" dirty="0"/>
              <a:t>Hypervisor(VMM)-</a:t>
            </a:r>
            <a:r>
              <a:rPr lang="en-US" dirty="0"/>
              <a:t>  s/w that creates and runs the virtual machine or The hypervisor is a hardware virtualization technique that allows multiple guest operating systems (OS) to run on a single host system at the same time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Types of </a:t>
            </a:r>
            <a:r>
              <a:rPr lang="en-US" b="1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/>
              <a:t>Application Virtualization-</a:t>
            </a:r>
            <a:endParaRPr lang="en-US" dirty="0"/>
          </a:p>
          <a:p>
            <a:r>
              <a:rPr lang="en-US" dirty="0"/>
              <a:t>This can be defined as the type of Virtualization that enables the end-user of an application to have remote </a:t>
            </a:r>
            <a:r>
              <a:rPr lang="en-US" dirty="0" err="1" smtClean="0"/>
              <a:t>acces</a:t>
            </a:r>
            <a:endParaRPr lang="en-US" dirty="0" smtClean="0"/>
          </a:p>
          <a:p>
            <a:pPr fontAlgn="base">
              <a:buNone/>
            </a:pPr>
            <a:r>
              <a:rPr lang="en-US" b="1" dirty="0"/>
              <a:t>Network Virtualization-</a:t>
            </a:r>
            <a:endParaRPr lang="en-US" dirty="0"/>
          </a:p>
          <a:p>
            <a:pPr fontAlgn="base"/>
            <a:r>
              <a:rPr lang="en-US" dirty="0"/>
              <a:t>Network virtualization, logical switches, firewalls, routers, load balancers, and workload security management systems can be created.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0000" lnSpcReduction="20000"/>
          </a:bodyPr>
          <a:lstStyle/>
          <a:p>
            <a:pPr algn="just" fontAlgn="base">
              <a:lnSpc>
                <a:spcPct val="160000"/>
              </a:lnSpc>
              <a:buNone/>
            </a:pPr>
            <a:r>
              <a:rPr lang="en-US" sz="2600" b="1" dirty="0"/>
              <a:t>Desktop Virtualization</a:t>
            </a:r>
            <a:endParaRPr lang="en-US" sz="2600" dirty="0"/>
          </a:p>
          <a:p>
            <a:pPr algn="just">
              <a:lnSpc>
                <a:spcPct val="160000"/>
              </a:lnSpc>
            </a:pPr>
            <a:r>
              <a:rPr lang="en-US" sz="2600" dirty="0"/>
              <a:t>It enables the users to access their desktops remotely and do so by sitting in any geographical location. They can also use different machines to virtually access their desktops</a:t>
            </a:r>
            <a:r>
              <a:rPr lang="en-US" sz="2600" dirty="0" smtClean="0"/>
              <a:t>.</a:t>
            </a:r>
          </a:p>
          <a:p>
            <a:pPr algn="just" fontAlgn="base">
              <a:lnSpc>
                <a:spcPct val="160000"/>
              </a:lnSpc>
              <a:buNone/>
            </a:pPr>
            <a:r>
              <a:rPr lang="en-US" sz="2600" b="1" dirty="0"/>
              <a:t>Storage Virtualization</a:t>
            </a:r>
            <a:endParaRPr lang="en-US" sz="2600" dirty="0"/>
          </a:p>
          <a:p>
            <a:pPr algn="just" fontAlgn="base">
              <a:lnSpc>
                <a:spcPct val="160000"/>
              </a:lnSpc>
            </a:pPr>
            <a:r>
              <a:rPr lang="en-US" sz="2600" dirty="0"/>
              <a:t>Storage virtualization is an array of servers that are managed by a virtual storage system. Storage virtualization software maintains smooth operations, consistent performance</a:t>
            </a:r>
            <a:r>
              <a:rPr lang="en-US" sz="2600" dirty="0" smtClean="0"/>
              <a:t>.</a:t>
            </a:r>
          </a:p>
          <a:p>
            <a:pPr algn="just" fontAlgn="base">
              <a:lnSpc>
                <a:spcPct val="160000"/>
              </a:lnSpc>
              <a:buNone/>
            </a:pPr>
            <a:r>
              <a:rPr lang="en-US" sz="2600" b="1" dirty="0"/>
              <a:t>Data Virtualization</a:t>
            </a:r>
            <a:endParaRPr lang="en-US" sz="2600" dirty="0"/>
          </a:p>
          <a:p>
            <a:pPr algn="just" fontAlgn="base">
              <a:lnSpc>
                <a:spcPct val="160000"/>
              </a:lnSpc>
            </a:pPr>
            <a:r>
              <a:rPr lang="en-US" sz="2600" dirty="0"/>
              <a:t>Data virtualization is a solution to the data management problem of analyzing data from different sources collectively and at a much faster pace. It enables organizations to centrally manage and alter data from several sources, such as excel files, </a:t>
            </a:r>
            <a:r>
              <a:rPr lang="en-US" sz="2600" dirty="0" err="1"/>
              <a:t>google</a:t>
            </a:r>
            <a:r>
              <a:rPr lang="en-US" sz="2600" dirty="0"/>
              <a:t> analytics reports, </a:t>
            </a:r>
            <a:r>
              <a:rPr lang="en-US" sz="2600" dirty="0" err="1"/>
              <a:t>HubSpot</a:t>
            </a:r>
            <a:r>
              <a:rPr lang="en-US" sz="2600" dirty="0"/>
              <a:t> reports, etc</a:t>
            </a:r>
            <a:r>
              <a:rPr lang="en-US" dirty="0"/>
              <a:t>.</a:t>
            </a:r>
          </a:p>
          <a:p>
            <a:pPr fontAlgn="base"/>
            <a:endParaRPr lang="en-US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BENEFITS OF VIRTUALIZATION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dirty="0"/>
              <a:t>More flexible and efficient allocation of resources. </a:t>
            </a:r>
          </a:p>
          <a:p>
            <a:pPr fontAlgn="base"/>
            <a:r>
              <a:rPr lang="en-US" dirty="0" smtClean="0"/>
              <a:t> </a:t>
            </a:r>
            <a:r>
              <a:rPr lang="en-US" dirty="0"/>
              <a:t>Enhance development productivity. </a:t>
            </a:r>
          </a:p>
          <a:p>
            <a:pPr fontAlgn="base"/>
            <a:r>
              <a:rPr lang="en-US" dirty="0" smtClean="0"/>
              <a:t> </a:t>
            </a:r>
            <a:r>
              <a:rPr lang="en-US" dirty="0"/>
              <a:t>It lowers the cost of IT infrastructure. </a:t>
            </a:r>
          </a:p>
          <a:p>
            <a:pPr fontAlgn="base"/>
            <a:r>
              <a:rPr lang="en-US" dirty="0" smtClean="0"/>
              <a:t> </a:t>
            </a:r>
            <a:r>
              <a:rPr lang="en-US" dirty="0"/>
              <a:t>Remote access and rapid scalability. </a:t>
            </a:r>
          </a:p>
          <a:p>
            <a:pPr fontAlgn="base"/>
            <a:r>
              <a:rPr lang="en-US" dirty="0" smtClean="0"/>
              <a:t> </a:t>
            </a:r>
            <a:r>
              <a:rPr lang="en-US" dirty="0"/>
              <a:t>High availability and disaster recovery. </a:t>
            </a:r>
          </a:p>
          <a:p>
            <a:pPr fontAlgn="base"/>
            <a:r>
              <a:rPr lang="en-US" dirty="0" smtClean="0"/>
              <a:t> </a:t>
            </a:r>
            <a:r>
              <a:rPr lang="en-US" dirty="0"/>
              <a:t>Pay peruse of the IT infrastructure on demand. </a:t>
            </a:r>
          </a:p>
          <a:p>
            <a:pPr fontAlgn="base"/>
            <a:r>
              <a:rPr lang="en-US" dirty="0" smtClean="0"/>
              <a:t> </a:t>
            </a:r>
            <a:r>
              <a:rPr lang="en-US" dirty="0"/>
              <a:t>Enables running multiple operating systems.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387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CLOUD COMPUTING BTCS-4712    </vt:lpstr>
      <vt:lpstr>Topic:-Virtualization</vt:lpstr>
      <vt:lpstr>INTRODUCTION</vt:lpstr>
      <vt:lpstr>HYPERVISOR</vt:lpstr>
      <vt:lpstr>Types of Virtualization</vt:lpstr>
      <vt:lpstr>Slide 6</vt:lpstr>
      <vt:lpstr>BENEFITS OF VIRTUALIZATION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CLOUD COMPUTING BTCS-4712    </dc:title>
  <dc:creator>Intel</dc:creator>
  <cp:lastModifiedBy>Intel</cp:lastModifiedBy>
  <cp:revision>2</cp:revision>
  <dcterms:created xsi:type="dcterms:W3CDTF">2023-06-20T08:57:05Z</dcterms:created>
  <dcterms:modified xsi:type="dcterms:W3CDTF">2023-06-20T10:04:14Z</dcterms:modified>
</cp:coreProperties>
</file>