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BB18-200A-46C7-B2BC-BCCFF899A3C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4AAAC-9E31-4374-B181-259D8E284E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9814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Asynchronous Timing</a:t>
            </a:r>
            <a:endParaRPr lang="en-US" sz="4000"/>
          </a:p>
        </p:txBody>
      </p:sp>
      <p:sp>
        <p:nvSpPr>
          <p:cNvPr id="1818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Devices must have certain tolerances to provide responses to signal stimuli</a:t>
            </a:r>
          </a:p>
          <a:p>
            <a:r>
              <a:rPr lang="en-US"/>
              <a:t>More flexible allowing slower devices to communicate on same bus with faster devices. </a:t>
            </a:r>
          </a:p>
          <a:p>
            <a:r>
              <a:rPr lang="en-US"/>
              <a:t>Performance of faster devices, however, is limited to speed of bus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GB" sz="4000"/>
              <a:t>Asynchronous Timing – Read</a:t>
            </a:r>
            <a:endParaRPr lang="en-US" sz="3600"/>
          </a:p>
        </p:txBody>
      </p:sp>
      <p:pic>
        <p:nvPicPr>
          <p:cNvPr id="16957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8413" y="1609725"/>
            <a:ext cx="6608762" cy="3638550"/>
          </a:xfrm>
          <a:prstGeom prst="rect">
            <a:avLst/>
          </a:prstGeom>
          <a:noFill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GB" sz="4000"/>
              <a:t>Asynchronous Timing – Write</a:t>
            </a:r>
            <a:endParaRPr lang="en-US" sz="3600"/>
          </a:p>
        </p:txBody>
      </p:sp>
      <p:pic>
        <p:nvPicPr>
          <p:cNvPr id="18462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2200" y="1624013"/>
            <a:ext cx="6961188" cy="3609975"/>
          </a:xfrm>
          <a:prstGeom prst="rect">
            <a:avLst/>
          </a:prstGeom>
          <a:noFill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Bus Width</a:t>
            </a:r>
          </a:p>
        </p:txBody>
      </p:sp>
      <p:sp>
        <p:nvSpPr>
          <p:cNvPr id="1699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Wider the bus the better the data transfer rate or the wider the addressable memory space</a:t>
            </a:r>
          </a:p>
          <a:p>
            <a:r>
              <a:rPr lang="en-GB"/>
              <a:t>Serial “width” is determined by length/duration of frame</a:t>
            </a:r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TOPIC:- BUS TYPES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/>
              <a:t>Bus Types</a:t>
            </a:r>
            <a:br>
              <a:rPr lang="en-GB"/>
            </a:br>
            <a:r>
              <a:rPr lang="en-GB"/>
              <a:t>Dedicated vs. Time Multiplexed</a:t>
            </a:r>
            <a:endParaRPr lang="en-US" sz="4000"/>
          </a:p>
        </p:txBody>
      </p:sp>
      <p:sp>
        <p:nvSpPr>
          <p:cNvPr id="16588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86800" cy="4876800"/>
          </a:xfrm>
        </p:spPr>
        <p:txBody>
          <a:bodyPr/>
          <a:lstStyle/>
          <a:p>
            <a:r>
              <a:rPr lang="en-GB"/>
              <a:t>Dedicated</a:t>
            </a:r>
          </a:p>
          <a:p>
            <a:pPr lvl="1"/>
            <a:r>
              <a:rPr lang="en-GB"/>
              <a:t>Separate data &amp; address lines</a:t>
            </a:r>
            <a:endParaRPr lang="en-US"/>
          </a:p>
          <a:p>
            <a:r>
              <a:rPr lang="en-GB"/>
              <a:t>Time multiplexed</a:t>
            </a:r>
            <a:endParaRPr lang="en-US"/>
          </a:p>
          <a:p>
            <a:pPr lvl="1"/>
            <a:r>
              <a:rPr lang="en-GB"/>
              <a:t>Shared lines</a:t>
            </a:r>
            <a:endParaRPr lang="en-US"/>
          </a:p>
          <a:p>
            <a:pPr lvl="1"/>
            <a:r>
              <a:rPr lang="en-GB"/>
              <a:t>Address valid or data valid control line</a:t>
            </a:r>
            <a:endParaRPr lang="en-US"/>
          </a:p>
          <a:p>
            <a:pPr lvl="1"/>
            <a:r>
              <a:rPr lang="en-GB"/>
              <a:t>Advantage - fewer lines</a:t>
            </a:r>
            <a:endParaRPr lang="en-US"/>
          </a:p>
          <a:p>
            <a:pPr lvl="1"/>
            <a:r>
              <a:rPr lang="en-GB"/>
              <a:t>Disadvantages</a:t>
            </a:r>
            <a:endParaRPr lang="en-US"/>
          </a:p>
          <a:p>
            <a:pPr lvl="2"/>
            <a:r>
              <a:rPr lang="en-GB"/>
              <a:t>More complex control</a:t>
            </a:r>
            <a:endParaRPr lang="en-US"/>
          </a:p>
          <a:p>
            <a:pPr lvl="2"/>
            <a:r>
              <a:rPr lang="en-GB"/>
              <a:t>Degradation of performance</a:t>
            </a:r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Bus Types</a:t>
            </a:r>
            <a:br>
              <a:rPr lang="en-US" sz="4000"/>
            </a:br>
            <a:r>
              <a:rPr lang="en-US" sz="4000"/>
              <a:t>Physical Dedication</a:t>
            </a:r>
            <a:endParaRPr lang="en-US" sz="3600"/>
          </a:p>
        </p:txBody>
      </p:sp>
      <p:sp>
        <p:nvSpPr>
          <p:cNvPr id="1812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74838"/>
            <a:ext cx="8229600" cy="4525962"/>
          </a:xfrm>
        </p:spPr>
        <p:txBody>
          <a:bodyPr/>
          <a:lstStyle/>
          <a:p>
            <a:pPr lvl="1"/>
            <a:r>
              <a:rPr lang="en-US"/>
              <a:t>Physically separating buses and controlling them with a "channel changer“</a:t>
            </a:r>
          </a:p>
          <a:p>
            <a:pPr lvl="1"/>
            <a:r>
              <a:rPr lang="en-US"/>
              <a:t>Advantages – faster</a:t>
            </a:r>
          </a:p>
          <a:p>
            <a:pPr lvl="1"/>
            <a:r>
              <a:rPr lang="en-US"/>
              <a:t>Disadvantages – physically larger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Bus Arbitration</a:t>
            </a:r>
            <a:endParaRPr lang="en-US" sz="4000"/>
          </a:p>
        </p:txBody>
      </p:sp>
      <p:sp>
        <p:nvSpPr>
          <p:cNvPr id="1673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Listening to the bus is not usually a problem</a:t>
            </a:r>
            <a:endParaRPr lang="en-US"/>
          </a:p>
          <a:p>
            <a:r>
              <a:rPr lang="en-GB"/>
              <a:t>Talking on the bus is a problem – need arbitration to allow more than one module to control the bus at one time</a:t>
            </a:r>
            <a:endParaRPr lang="en-US"/>
          </a:p>
          <a:p>
            <a:r>
              <a:rPr lang="en-GB"/>
              <a:t>Arbitration may be centralised or distributed</a:t>
            </a:r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3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543800" cy="990600"/>
          </a:xfrm>
        </p:spPr>
        <p:txBody>
          <a:bodyPr>
            <a:normAutofit fontScale="90000"/>
          </a:bodyPr>
          <a:lstStyle/>
          <a:p>
            <a:r>
              <a:rPr lang="en-GB" sz="4000" dirty="0"/>
              <a:t>Centralised vs. Distributed Arbitration</a:t>
            </a:r>
            <a:endParaRPr lang="en-GB" sz="3600" dirty="0"/>
          </a:p>
        </p:txBody>
      </p:sp>
      <p:sp>
        <p:nvSpPr>
          <p:cNvPr id="1813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Centralised Arbitration</a:t>
            </a:r>
            <a:endParaRPr lang="en-US"/>
          </a:p>
          <a:p>
            <a:pPr lvl="1"/>
            <a:r>
              <a:rPr lang="en-GB"/>
              <a:t>Single hardware device controlling bus access – Bus Controller/Arbiter</a:t>
            </a:r>
            <a:endParaRPr lang="en-US"/>
          </a:p>
          <a:p>
            <a:pPr lvl="1"/>
            <a:r>
              <a:rPr lang="en-GB"/>
              <a:t>May be part of CPU or separate</a:t>
            </a:r>
            <a:endParaRPr lang="en-US"/>
          </a:p>
          <a:p>
            <a:r>
              <a:rPr lang="en-GB"/>
              <a:t>Distributed Arbitration</a:t>
            </a:r>
            <a:endParaRPr lang="en-US"/>
          </a:p>
          <a:p>
            <a:pPr lvl="1"/>
            <a:r>
              <a:rPr lang="en-GB"/>
              <a:t>Each module may claim the bus</a:t>
            </a:r>
            <a:endParaRPr lang="en-US"/>
          </a:p>
          <a:p>
            <a:pPr lvl="1"/>
            <a:r>
              <a:rPr lang="en-GB"/>
              <a:t>Access control logic is on all modules</a:t>
            </a:r>
            <a:endParaRPr lang="en-US"/>
          </a:p>
          <a:p>
            <a:pPr lvl="1"/>
            <a:r>
              <a:rPr lang="en-GB"/>
              <a:t>Modules work together to control bus</a:t>
            </a:r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Bus Timing</a:t>
            </a:r>
          </a:p>
        </p:txBody>
      </p:sp>
      <p:sp>
        <p:nvSpPr>
          <p:cNvPr id="1685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Co-ordination of events on bus</a:t>
            </a:r>
          </a:p>
          <a:p>
            <a:r>
              <a:rPr lang="en-GB"/>
              <a:t>Synchronous – controlled by a clock</a:t>
            </a:r>
          </a:p>
          <a:p>
            <a:r>
              <a:rPr lang="en-GB"/>
              <a:t>Asynchronous – timing is handled by well-defined specifications, i.e., a response is delivered within a specified time after a request</a:t>
            </a:r>
            <a:endParaRPr lang="en-US" sz="280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8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sz="4000"/>
              <a:t>Synchronous Bus Timing</a:t>
            </a:r>
          </a:p>
        </p:txBody>
      </p:sp>
      <p:sp>
        <p:nvSpPr>
          <p:cNvPr id="1688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/>
              <a:t>Events determined by clock signals</a:t>
            </a:r>
            <a:endParaRPr lang="en-US"/>
          </a:p>
          <a:p>
            <a:r>
              <a:rPr lang="en-GB"/>
              <a:t>Control Bus includes clock line</a:t>
            </a:r>
            <a:endParaRPr lang="en-US"/>
          </a:p>
          <a:p>
            <a:r>
              <a:rPr lang="en-GB"/>
              <a:t>A single 1-0 cycle is a bus cycle</a:t>
            </a:r>
            <a:endParaRPr lang="en-US"/>
          </a:p>
          <a:p>
            <a:r>
              <a:rPr lang="en-GB"/>
              <a:t>All devices can read clock line</a:t>
            </a:r>
            <a:endParaRPr lang="en-US"/>
          </a:p>
          <a:p>
            <a:r>
              <a:rPr lang="en-GB"/>
              <a:t>Usually sync on leading/rising edge</a:t>
            </a:r>
            <a:endParaRPr lang="en-US"/>
          </a:p>
          <a:p>
            <a:r>
              <a:rPr lang="en-GB"/>
              <a:t>Usually a single cycle for an event</a:t>
            </a:r>
            <a:endParaRPr lang="en-US"/>
          </a:p>
          <a:p>
            <a:r>
              <a:rPr lang="en-GB"/>
              <a:t>Analogy – Orchestra conductor with baton</a:t>
            </a:r>
            <a:endParaRPr lang="en-US"/>
          </a:p>
          <a:p>
            <a:r>
              <a:rPr lang="en-GB"/>
              <a:t>Usually stricter in terms of its timing requirements</a:t>
            </a:r>
            <a:endParaRPr lang="en-US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6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sz="4000"/>
              <a:t>Synchronous Bus Timing</a:t>
            </a:r>
            <a:endParaRPr lang="en-US" sz="3600"/>
          </a:p>
        </p:txBody>
      </p:sp>
      <p:pic>
        <p:nvPicPr>
          <p:cNvPr id="18165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9288" y="1033463"/>
            <a:ext cx="5305425" cy="4791075"/>
          </a:xfrm>
          <a:prstGeom prst="rect">
            <a:avLst/>
          </a:prstGeom>
          <a:noFill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  COMPUTER ARCHITECTURE BTCS-2301    </vt:lpstr>
      <vt:lpstr>TOPIC:- BUS TYPES</vt:lpstr>
      <vt:lpstr>Bus Types Dedicated vs. Time Multiplexed</vt:lpstr>
      <vt:lpstr>Bus Types Physical Dedication</vt:lpstr>
      <vt:lpstr>Bus Arbitration</vt:lpstr>
      <vt:lpstr>Centralised vs. Distributed Arbitration</vt:lpstr>
      <vt:lpstr>Bus Timing</vt:lpstr>
      <vt:lpstr>Synchronous Bus Timing</vt:lpstr>
      <vt:lpstr>Synchronous Bus Timing</vt:lpstr>
      <vt:lpstr>Asynchronous Timing</vt:lpstr>
      <vt:lpstr>Asynchronous Timing – Read</vt:lpstr>
      <vt:lpstr>Asynchronous Timing – Write</vt:lpstr>
      <vt:lpstr>Bus Width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COMPUTER ARCHITECTURE BTCS-2301    </dc:title>
  <dc:creator>Intel</dc:creator>
  <cp:lastModifiedBy>Intel</cp:lastModifiedBy>
  <cp:revision>2</cp:revision>
  <dcterms:created xsi:type="dcterms:W3CDTF">2023-06-20T08:10:56Z</dcterms:created>
  <dcterms:modified xsi:type="dcterms:W3CDTF">2023-06-20T09:59:54Z</dcterms:modified>
</cp:coreProperties>
</file>