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2" r:id="rId3"/>
    <p:sldId id="353" r:id="rId4"/>
    <p:sldId id="362" r:id="rId5"/>
    <p:sldId id="361" r:id="rId6"/>
    <p:sldId id="360" r:id="rId7"/>
    <p:sldId id="380" r:id="rId8"/>
    <p:sldId id="379" r:id="rId9"/>
    <p:sldId id="381" r:id="rId10"/>
    <p:sldId id="387" r:id="rId11"/>
    <p:sldId id="386" r:id="rId12"/>
    <p:sldId id="385" r:id="rId13"/>
    <p:sldId id="384" r:id="rId14"/>
    <p:sldId id="3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3313" y="9906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Informal communication has two </a:t>
            </a:r>
            <a:r>
              <a:rPr lang="en-US" sz="4000" dirty="0" smtClean="0"/>
              <a:t>types </a:t>
            </a:r>
            <a:r>
              <a:rPr lang="en-US" sz="4000" dirty="0"/>
              <a:t>: ​</a:t>
            </a:r>
          </a:p>
          <a:p>
            <a:endParaRPr lang="en-US" sz="40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Grapevine​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 smtClean="0"/>
          </a:p>
          <a:p>
            <a:endParaRPr lang="en-US" sz="40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Consensus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3" y="1828800"/>
            <a:ext cx="2660588" cy="1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3" y="3800060"/>
            <a:ext cx="2660588" cy="15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96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/>
              <a:t>Grapevine</a:t>
            </a:r>
            <a:r>
              <a:rPr lang="en-US" sz="3200" dirty="0"/>
              <a:t> is an informal type or channel of communication. It is unorganized and unofficial in nature. Personal and official matters are discussed in it during tea break and lunch hours.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2" y="2366904"/>
            <a:ext cx="4170587" cy="39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66904"/>
            <a:ext cx="4376513" cy="39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27" y="1454426"/>
            <a:ext cx="967214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317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CONSENSUS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36576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13" y="1251110"/>
            <a:ext cx="3614548" cy="47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52400"/>
            <a:ext cx="9524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DIFFERENCE BETWEEN FORMAL AND INFORMAL COMMUNICATION</a:t>
            </a:r>
            <a:endParaRPr lang="en-US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Communication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Barriers to Communication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Communication Skills 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r>
              <a:rPr lang="en-IN" dirty="0" smtClean="0"/>
              <a:t>Types </a:t>
            </a:r>
            <a:r>
              <a:rPr lang="en-IN" dirty="0" smtClean="0"/>
              <a:t>of </a:t>
            </a:r>
            <a:r>
              <a:rPr lang="en-IN" dirty="0" smtClean="0"/>
              <a:t>Communication – Formal &amp; Informal</a:t>
            </a: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4" y="904875"/>
            <a:ext cx="10587895" cy="519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4875"/>
            <a:ext cx="104394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4875"/>
            <a:ext cx="9824298" cy="529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37" y="1143000"/>
            <a:ext cx="949910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599"/>
            <a:ext cx="4572000" cy="531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62418"/>
            <a:ext cx="646651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4875"/>
            <a:ext cx="10122526" cy="53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4875"/>
            <a:ext cx="10498517" cy="51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173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COMMUNICATIVE ENGLISH / BENG-1101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107</cp:revision>
  <dcterms:created xsi:type="dcterms:W3CDTF">2020-11-12T04:35:12Z</dcterms:created>
  <dcterms:modified xsi:type="dcterms:W3CDTF">2023-07-28T10:43:31Z</dcterms:modified>
</cp:coreProperties>
</file>