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2" r:id="rId3"/>
    <p:sldId id="353" r:id="rId4"/>
    <p:sldId id="352" r:id="rId5"/>
    <p:sldId id="371" r:id="rId6"/>
    <p:sldId id="370" r:id="rId7"/>
    <p:sldId id="369" r:id="rId8"/>
    <p:sldId id="368" r:id="rId9"/>
    <p:sldId id="367" r:id="rId10"/>
    <p:sldId id="366" r:id="rId11"/>
    <p:sldId id="365" r:id="rId12"/>
    <p:sldId id="364" r:id="rId13"/>
    <p:sldId id="363" r:id="rId14"/>
    <p:sldId id="3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304800"/>
            <a:ext cx="7967887" cy="369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72" y="4015408"/>
            <a:ext cx="3896942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7" y="685800"/>
            <a:ext cx="8099054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538537"/>
            <a:ext cx="381236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48" y="3525905"/>
            <a:ext cx="3488652" cy="21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4875"/>
            <a:ext cx="1062828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16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690" y="1524000"/>
            <a:ext cx="2395313" cy="36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Communication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Formal &amp; </a:t>
            </a:r>
            <a:r>
              <a:rPr lang="en-IN" b="1" smtClean="0"/>
              <a:t>Informal Communication</a:t>
            </a:r>
            <a:endParaRPr lang="en-IN" b="1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Communication Skills 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r>
              <a:rPr lang="en-IN" dirty="0" smtClean="0"/>
              <a:t>Types </a:t>
            </a:r>
            <a:r>
              <a:rPr lang="en-IN" dirty="0" smtClean="0"/>
              <a:t>of </a:t>
            </a:r>
            <a:r>
              <a:rPr lang="en-IN" dirty="0" smtClean="0"/>
              <a:t>Communication – Non-Verbal</a:t>
            </a: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4" y="904875"/>
            <a:ext cx="10587895" cy="519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600200"/>
          </a:xfrm>
        </p:spPr>
        <p:txBody>
          <a:bodyPr/>
          <a:lstStyle/>
          <a:p>
            <a:pPr algn="ctr"/>
            <a:r>
              <a:rPr lang="en-IN" b="1" dirty="0" smtClean="0"/>
              <a:t>On the basis of Expressions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6403713" cy="22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Algerian" pitchFamily="82" charset="0"/>
              </a:rPr>
              <a:t> NON-ERBAL COMMUNICATION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Non-verbal communication is communication without using words or speech. It is a way </a:t>
            </a:r>
            <a:r>
              <a:rPr lang="en-US" dirty="0" smtClean="0"/>
              <a:t>of </a:t>
            </a:r>
            <a:r>
              <a:rPr lang="en-US" dirty="0"/>
              <a:t>communicating feelings or information without using words. It is the wordless message received through the medium of </a:t>
            </a:r>
            <a:r>
              <a:rPr lang="en-US" dirty="0">
                <a:solidFill>
                  <a:srgbClr val="0070C0"/>
                </a:solidFill>
              </a:rPr>
              <a:t>gestures, signs, body movement, </a:t>
            </a:r>
            <a:r>
              <a:rPr lang="en-US" dirty="0" smtClean="0">
                <a:solidFill>
                  <a:srgbClr val="0070C0"/>
                </a:solidFill>
              </a:rPr>
              <a:t>facial </a:t>
            </a:r>
            <a:r>
              <a:rPr lang="en-US" dirty="0">
                <a:solidFill>
                  <a:srgbClr val="0070C0"/>
                </a:solidFill>
              </a:rPr>
              <a:t>expression, tone of voice,</a:t>
            </a:r>
            <a:r>
              <a:rPr lang="en-US" dirty="0"/>
              <a:t> etc.​</a:t>
            </a:r>
          </a:p>
          <a:p>
            <a:pPr fontAlgn="base"/>
            <a:r>
              <a:rPr lang="en-US" dirty="0"/>
              <a:t>It’s also called </a:t>
            </a:r>
            <a:r>
              <a:rPr lang="en-US" dirty="0">
                <a:solidFill>
                  <a:srgbClr val="0070C0"/>
                </a:solidFill>
              </a:rPr>
              <a:t>silent language or the language of signs &amp; gestures. </a:t>
            </a:r>
          </a:p>
          <a:p>
            <a:pPr marL="0" indent="0" algn="ctr">
              <a:buNone/>
            </a:pPr>
            <a:r>
              <a:rPr lang="en-IN" dirty="0" smtClean="0"/>
              <a:t> 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5124"/>
            <a:ext cx="2438400" cy="88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13" y="5181600"/>
            <a:ext cx="2209800" cy="90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pPr algn="ctr"/>
            <a:r>
              <a:rPr lang="en-IN" b="1" dirty="0" smtClean="0">
                <a:latin typeface="Algerian" pitchFamily="82" charset="0"/>
              </a:rPr>
              <a:t>INTRODUCTION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49697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term non-verbal communication was introduced in </a:t>
            </a:r>
            <a:r>
              <a:rPr lang="en-US" dirty="0">
                <a:solidFill>
                  <a:srgbClr val="0070C0"/>
                </a:solidFill>
              </a:rPr>
              <a:t>1956 </a:t>
            </a:r>
            <a:r>
              <a:rPr lang="en-US" dirty="0"/>
              <a:t>by a </a:t>
            </a:r>
            <a:r>
              <a:rPr lang="en-US" dirty="0">
                <a:solidFill>
                  <a:srgbClr val="0070C0"/>
                </a:solidFill>
              </a:rPr>
              <a:t>psychiatrist </a:t>
            </a:r>
            <a:r>
              <a:rPr lang="en-US" dirty="0" err="1">
                <a:solidFill>
                  <a:srgbClr val="0070C0"/>
                </a:solidFill>
              </a:rPr>
              <a:t>Jurgen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Ruesch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an </a:t>
            </a:r>
            <a:r>
              <a:rPr lang="en-US" dirty="0" smtClean="0">
                <a:solidFill>
                  <a:srgbClr val="0070C0"/>
                </a:solidFill>
              </a:rPr>
              <a:t>author </a:t>
            </a:r>
            <a:r>
              <a:rPr lang="en-US" dirty="0">
                <a:solidFill>
                  <a:srgbClr val="0070C0"/>
                </a:solidFill>
              </a:rPr>
              <a:t>Weldon </a:t>
            </a:r>
            <a:r>
              <a:rPr lang="en-US" dirty="0" err="1">
                <a:solidFill>
                  <a:srgbClr val="0070C0"/>
                </a:solidFill>
              </a:rPr>
              <a:t>Kees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his book </a:t>
            </a:r>
            <a:r>
              <a:rPr lang="en-US" i="1" dirty="0">
                <a:solidFill>
                  <a:srgbClr val="00B050"/>
                </a:solidFill>
              </a:rPr>
              <a:t>"Nonverbal Communication : "Notes on the Visual perception of Human Relations".</a:t>
            </a:r>
            <a:endParaRPr lang="en-IN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00" y="1371600"/>
            <a:ext cx="56716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Algerian" pitchFamily="82" charset="0"/>
              </a:rPr>
              <a:t>TYPES OF NON-VERBAL</a:t>
            </a:r>
            <a:r>
              <a:rPr lang="en-IN" b="1" dirty="0" smtClean="0"/>
              <a:t> </a:t>
            </a:r>
            <a:r>
              <a:rPr lang="en-IN" b="1" dirty="0" smtClean="0">
                <a:latin typeface="Algerian" pitchFamily="82" charset="0"/>
              </a:rPr>
              <a:t>COMMUNICATION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45" y="2971800"/>
            <a:ext cx="3733800" cy="4525963"/>
          </a:xfrm>
        </p:spPr>
        <p:txBody>
          <a:bodyPr>
            <a:normAutofit/>
          </a:bodyPr>
          <a:lstStyle/>
          <a:p>
            <a:r>
              <a:rPr lang="en-IN" dirty="0"/>
              <a:t>Kinesics</a:t>
            </a:r>
            <a:r>
              <a:rPr lang="en-IN" dirty="0" smtClean="0"/>
              <a:t>​</a:t>
            </a:r>
            <a:endParaRPr lang="en-IN" dirty="0"/>
          </a:p>
          <a:p>
            <a:r>
              <a:rPr lang="en-IN" dirty="0"/>
              <a:t>Proxemics</a:t>
            </a:r>
            <a:r>
              <a:rPr lang="en-IN" dirty="0" smtClean="0"/>
              <a:t>​</a:t>
            </a:r>
            <a:endParaRPr lang="en-IN" dirty="0"/>
          </a:p>
          <a:p>
            <a:r>
              <a:rPr lang="en-IN" dirty="0" err="1"/>
              <a:t>Vocalics</a:t>
            </a:r>
            <a:r>
              <a:rPr lang="en-IN" dirty="0" smtClean="0"/>
              <a:t>​</a:t>
            </a:r>
            <a:endParaRPr lang="en-IN" dirty="0"/>
          </a:p>
          <a:p>
            <a:r>
              <a:rPr lang="en-IN" dirty="0" err="1"/>
              <a:t>Chronemics</a:t>
            </a:r>
            <a:r>
              <a:rPr lang="en-IN" dirty="0"/>
              <a:t> 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971800"/>
            <a:ext cx="362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Haptics</a:t>
            </a:r>
            <a:r>
              <a:rPr lang="en-US" sz="3200" dirty="0" smtClean="0"/>
              <a:t>​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Artifacts </a:t>
            </a:r>
            <a:r>
              <a:rPr lang="en-US" sz="3200" dirty="0" smtClean="0"/>
              <a:t>​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6" y="1443979"/>
            <a:ext cx="4615898" cy="14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436138"/>
            <a:ext cx="4795099" cy="14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9539"/>
            <a:ext cx="7322074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7132" y="1928191"/>
            <a:ext cx="30701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Facial Expressions​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Eye contact​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Body Posture​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Gesture</a:t>
            </a:r>
          </a:p>
        </p:txBody>
      </p:sp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143000"/>
            <a:ext cx="4724399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It is the study of space 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How </a:t>
            </a:r>
            <a:r>
              <a:rPr lang="en-US" sz="4000" dirty="0"/>
              <a:t>we use it?, How it makes us feel- more or less comfortable, and how we arrange objects and ourselves in relation to space.</a:t>
            </a:r>
            <a:endParaRPr lang="en-IN" sz="4000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27363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233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COMMUNICATIVE ENGLISH / BENG-1101    </vt:lpstr>
      <vt:lpstr>Topic Discussed</vt:lpstr>
      <vt:lpstr>PowerPoint Presentation</vt:lpstr>
      <vt:lpstr>On the basis of Expressions</vt:lpstr>
      <vt:lpstr> NON-ERBAL COMMUNICATION</vt:lpstr>
      <vt:lpstr>INTRODUCTION</vt:lpstr>
      <vt:lpstr>TYPES OF NON-VERBAL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107</cp:revision>
  <dcterms:created xsi:type="dcterms:W3CDTF">2020-11-12T04:35:12Z</dcterms:created>
  <dcterms:modified xsi:type="dcterms:W3CDTF">2023-07-28T10:38:20Z</dcterms:modified>
</cp:coreProperties>
</file>