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EEB3-998C-4BDF-9841-1C2B4CC5C20C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A6CC-2D3E-4276-9FD5-1E3F0AFD2A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EEB3-998C-4BDF-9841-1C2B4CC5C20C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A6CC-2D3E-4276-9FD5-1E3F0AFD2A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EEB3-998C-4BDF-9841-1C2B4CC5C20C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A6CC-2D3E-4276-9FD5-1E3F0AFD2A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EEB3-998C-4BDF-9841-1C2B4CC5C20C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A6CC-2D3E-4276-9FD5-1E3F0AFD2A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EEB3-998C-4BDF-9841-1C2B4CC5C20C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A6CC-2D3E-4276-9FD5-1E3F0AFD2A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EEB3-998C-4BDF-9841-1C2B4CC5C20C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A6CC-2D3E-4276-9FD5-1E3F0AFD2A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EEB3-998C-4BDF-9841-1C2B4CC5C20C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A6CC-2D3E-4276-9FD5-1E3F0AFD2A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EEB3-998C-4BDF-9841-1C2B4CC5C20C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A6CC-2D3E-4276-9FD5-1E3F0AFD2A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EEB3-998C-4BDF-9841-1C2B4CC5C20C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A6CC-2D3E-4276-9FD5-1E3F0AFD2A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EEB3-998C-4BDF-9841-1C2B4CC5C20C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A6CC-2D3E-4276-9FD5-1E3F0AFD2A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EEB3-998C-4BDF-9841-1C2B4CC5C20C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1A6CC-2D3E-4276-9FD5-1E3F0AFD2A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CEEB3-998C-4BDF-9841-1C2B4CC5C20C}" type="datetimeFigureOut">
              <a:rPr lang="en-US" smtClean="0"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1A6CC-2D3E-4276-9FD5-1E3F0AFD2A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PROGRAMMING FOR PROBLEM SOLVING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BCSE-1201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2</a:t>
            </a:r>
            <a:r>
              <a:rPr lang="en-US" sz="9600" baseline="30000" dirty="0" smtClean="0">
                <a:latin typeface="+mn-lt"/>
              </a:rPr>
              <a:t>nd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</a:t>
            </a:r>
            <a:r>
              <a:rPr lang="en-US" b="1" dirty="0" smtClean="0"/>
              <a:t>:-BASIC STRUCTURE OF C++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8229600" cy="884238"/>
          </a:xfrm>
        </p:spPr>
        <p:txBody>
          <a:bodyPr/>
          <a:lstStyle/>
          <a:p>
            <a:r>
              <a:rPr lang="en-US" b="1" dirty="0"/>
              <a:t>Basic Structure of a C++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#include&lt;</a:t>
            </a:r>
            <a:r>
              <a:rPr lang="en-US" dirty="0" err="1"/>
              <a:t>iostream.h</a:t>
            </a:r>
            <a:r>
              <a:rPr lang="en-US" dirty="0"/>
              <a:t>&gt;</a:t>
            </a:r>
          </a:p>
          <a:p>
            <a:r>
              <a:rPr lang="en-US" dirty="0" err="1"/>
              <a:t>int</a:t>
            </a:r>
            <a:r>
              <a:rPr lang="en-US" dirty="0"/>
              <a:t> main( )</a:t>
            </a:r>
          </a:p>
          <a:p>
            <a:r>
              <a:rPr lang="en-US" dirty="0"/>
              <a:t>{</a:t>
            </a:r>
          </a:p>
          <a:p>
            <a:r>
              <a:rPr lang="en-US" dirty="0" err="1"/>
              <a:t>cout</a:t>
            </a:r>
            <a:r>
              <a:rPr lang="en-US" dirty="0"/>
              <a:t>&lt;&lt;”Welcome to the world of C++”;</a:t>
            </a:r>
          </a:p>
          <a:p>
            <a:r>
              <a:rPr lang="en-US" dirty="0"/>
              <a:t>return 0;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6629400" cy="5821363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US" dirty="0"/>
              <a:t>1. In C++ it is a comment line. All line beginning with two consecutive front slashes (//) are considered as comment lines and is ignored by the compiler during the compilation of the program.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2. </a:t>
            </a:r>
            <a:r>
              <a:rPr lang="en-US" b="1" dirty="0"/>
              <a:t>Preprocessor directive</a:t>
            </a:r>
            <a:r>
              <a:rPr lang="en-US" dirty="0"/>
              <a:t>:</a:t>
            </a:r>
          </a:p>
          <a:p>
            <a:pPr algn="just">
              <a:lnSpc>
                <a:spcPct val="170000"/>
              </a:lnSpc>
            </a:pPr>
            <a:r>
              <a:rPr lang="en-US" dirty="0"/>
              <a:t>The line beginning with a hash sign (#) is called preprocessor directive. Before compilation of the program starts it tells the compiler to include the specified header file(s) (</a:t>
            </a:r>
            <a:r>
              <a:rPr lang="en-US" dirty="0" err="1"/>
              <a:t>iosrteam.h</a:t>
            </a:r>
            <a:r>
              <a:rPr lang="en-US" dirty="0"/>
              <a:t>) with the associated source code.</a:t>
            </a:r>
          </a:p>
          <a:p>
            <a:pPr algn="just">
              <a:lnSpc>
                <a:spcPct val="170000"/>
              </a:lnSpc>
            </a:pPr>
            <a:r>
              <a:rPr lang="en-US" dirty="0"/>
              <a:t>#include tells the compiler to include the source file into your program.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dirty="0"/>
              <a:t>3</a:t>
            </a:r>
            <a:r>
              <a:rPr lang="en-US" b="1" dirty="0"/>
              <a:t>. Header files / Standard library header files:</a:t>
            </a:r>
            <a:endParaRPr lang="en-US" dirty="0"/>
          </a:p>
          <a:p>
            <a:pPr algn="just">
              <a:lnSpc>
                <a:spcPct val="170000"/>
              </a:lnSpc>
            </a:pPr>
            <a:r>
              <a:rPr lang="en-US" dirty="0"/>
              <a:t>Header files contain prototype, variable, constants declarations and function definition for the associated library functions. In the above sample program “</a:t>
            </a:r>
            <a:r>
              <a:rPr lang="en-US" dirty="0" err="1"/>
              <a:t>iostream.h</a:t>
            </a:r>
            <a:r>
              <a:rPr lang="en-US" dirty="0"/>
              <a:t>” is a header file. It contains necessary definition for basic standard input/output operations.</a:t>
            </a:r>
          </a:p>
          <a:p>
            <a:pPr algn="just">
              <a:lnSpc>
                <a:spcPct val="170000"/>
              </a:lnSpc>
            </a:pPr>
            <a:r>
              <a:rPr lang="en-US" dirty="0"/>
              <a:t>            The header file </a:t>
            </a:r>
            <a:r>
              <a:rPr lang="en-US" dirty="0" err="1"/>
              <a:t>iostream.h</a:t>
            </a:r>
            <a:r>
              <a:rPr lang="en-US" dirty="0"/>
              <a:t> should be included at the beginning of all programs that uses standard input/output statements (</a:t>
            </a:r>
            <a:r>
              <a:rPr lang="en-US" dirty="0" err="1"/>
              <a:t>cin</a:t>
            </a:r>
            <a:r>
              <a:rPr lang="en-US" dirty="0"/>
              <a:t> / </a:t>
            </a:r>
            <a:r>
              <a:rPr lang="en-US" dirty="0" err="1"/>
              <a:t>cout</a:t>
            </a:r>
            <a:r>
              <a:rPr lang="en-US" dirty="0"/>
              <a:t>).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4. </a:t>
            </a:r>
            <a:r>
              <a:rPr lang="en-US" b="1" dirty="0"/>
              <a:t>Main Function</a:t>
            </a:r>
            <a:endParaRPr lang="en-US" dirty="0"/>
          </a:p>
          <a:p>
            <a:pPr lvl="0"/>
            <a:r>
              <a:rPr lang="en-US" dirty="0"/>
              <a:t>The main function tells the compiler where to start the execution of the program. The execution of the program starts with the main function.</a:t>
            </a:r>
          </a:p>
          <a:p>
            <a:pPr lvl="0"/>
            <a:r>
              <a:rPr lang="en-US" dirty="0"/>
              <a:t>All the statements that are to be executed are written in the main function.</a:t>
            </a:r>
          </a:p>
          <a:p>
            <a:pPr lvl="0"/>
            <a:r>
              <a:rPr lang="en-US" dirty="0"/>
              <a:t>The compiler executes all the instructions which are written in the curly braces {} which encloses the body of the main function.</a:t>
            </a:r>
          </a:p>
          <a:p>
            <a:pPr lvl="0"/>
            <a:r>
              <a:rPr lang="en-US" dirty="0"/>
              <a:t>Once all instructions from the main function are executed, control comes out of the main function and the program terminates and no further execution occur.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5791200" cy="566896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b="1" dirty="0" err="1"/>
              <a:t>clrscr</a:t>
            </a:r>
            <a:r>
              <a:rPr lang="en-US" b="1" dirty="0"/>
              <a:t>() – </a:t>
            </a:r>
            <a:r>
              <a:rPr lang="en-US" dirty="0"/>
              <a:t>This function is used to clear the previous output from the </a:t>
            </a:r>
            <a:r>
              <a:rPr lang="en-US" dirty="0" smtClean="0"/>
              <a:t>console</a:t>
            </a:r>
          </a:p>
          <a:p>
            <a:pPr algn="just">
              <a:lnSpc>
                <a:spcPct val="150000"/>
              </a:lnSpc>
            </a:pPr>
            <a:r>
              <a:rPr lang="en-US" b="1" dirty="0" err="1"/>
              <a:t>getch</a:t>
            </a:r>
            <a:r>
              <a:rPr lang="en-US" b="1" dirty="0"/>
              <a:t>() </a:t>
            </a:r>
            <a:r>
              <a:rPr lang="en-US" dirty="0"/>
              <a:t>is a way to get a user inputted character. It can be used to hold program execution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369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 PROGRAMMING FOR PROBLEM SOLVING BCSE-1201    </vt:lpstr>
      <vt:lpstr>TOPIC:-BASIC STRUCTURE OF C++</vt:lpstr>
      <vt:lpstr>Basic Structure of a C++ program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PROGRAMMING FOR PROBLEM SOLVING BCSE-1201    </dc:title>
  <dc:creator>Intel</dc:creator>
  <cp:lastModifiedBy>Intel</cp:lastModifiedBy>
  <cp:revision>1</cp:revision>
  <dcterms:created xsi:type="dcterms:W3CDTF">2023-07-08T13:34:54Z</dcterms:created>
  <dcterms:modified xsi:type="dcterms:W3CDTF">2023-07-08T13:50:40Z</dcterms:modified>
</cp:coreProperties>
</file>