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41"/>
    <p:restoredTop sz="94729"/>
  </p:normalViewPr>
  <p:slideViewPr>
    <p:cSldViewPr>
      <p:cViewPr>
        <p:scale>
          <a:sx n="55" d="100"/>
          <a:sy n="55" d="100"/>
        </p:scale>
        <p:origin x="-1194" y="-3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AUTOMOBILE ENGINEERING (BTME-3504)</a:t>
            </a:r>
            <a:endParaRPr lang="en-US" b="1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b="1" dirty="0" smtClean="0"/>
              <a:t>Prepared by:  Er. Amrinder Singh </a:t>
            </a:r>
            <a:r>
              <a:rPr lang="en-IN" sz="4000" b="1" dirty="0" err="1" smtClean="0"/>
              <a:t>Pannu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</a:t>
            </a:r>
            <a:r>
              <a:rPr lang="en-US" sz="9600" dirty="0" smtClean="0">
                <a:latin typeface="+mn-lt"/>
              </a:rPr>
              <a:t>: B.Tech-ME 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5</a:t>
            </a:r>
            <a:r>
              <a:rPr lang="en-US" sz="9600" baseline="30000" dirty="0" smtClean="0">
                <a:latin typeface="+mn-lt"/>
              </a:rPr>
              <a:t>th</a:t>
            </a:r>
            <a:r>
              <a:rPr lang="en-US" sz="9600" dirty="0" smtClean="0">
                <a:latin typeface="+mn-lt"/>
              </a:rPr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Unit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2217" r="6075" b="4233"/>
          <a:stretch>
            <a:fillRect/>
          </a:stretch>
        </p:blipFill>
        <p:spPr>
          <a:xfrm>
            <a:off x="2743200" y="990600"/>
            <a:ext cx="5941077" cy="4648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67400" y="51816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Unit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t="4228" r="13836" b="17551"/>
          <a:stretch>
            <a:fillRect/>
          </a:stretch>
        </p:blipFill>
        <p:spPr>
          <a:xfrm>
            <a:off x="533400" y="1752600"/>
            <a:ext cx="5265625" cy="35814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676400"/>
            <a:ext cx="5085314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Unit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r="2460"/>
          <a:stretch>
            <a:fillRect/>
          </a:stretch>
        </p:blipFill>
        <p:spPr>
          <a:xfrm>
            <a:off x="457200" y="1371600"/>
            <a:ext cx="5257801" cy="40386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r="3448"/>
          <a:stretch>
            <a:fillRect/>
          </a:stretch>
        </p:blipFill>
        <p:spPr>
          <a:xfrm>
            <a:off x="6477000" y="1295400"/>
            <a:ext cx="5410200" cy="419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Unit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5492139" cy="41148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066800"/>
            <a:ext cx="5492139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Unit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5791200" cy="4338861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1143000"/>
            <a:ext cx="5797258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Unit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5695551" cy="42672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50" y="1219200"/>
            <a:ext cx="5772150" cy="4324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Unit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5695552" cy="42672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449" y="1219200"/>
            <a:ext cx="5695551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Unit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5797258" cy="43434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036" y="1219200"/>
            <a:ext cx="5898964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Unit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5797258" cy="43434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143000"/>
            <a:ext cx="5898964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Unit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5593845" cy="41910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219200"/>
            <a:ext cx="5695870" cy="4267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Unit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3009" t="13741" r="6550" b="30447"/>
          <a:stretch>
            <a:fillRect/>
          </a:stretch>
        </p:blipFill>
        <p:spPr>
          <a:xfrm>
            <a:off x="1905000" y="1066800"/>
            <a:ext cx="8205869" cy="3793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Unit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5695551" cy="42672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036" y="1219200"/>
            <a:ext cx="5898964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Unit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11285" t="4228" r="11302" b="9941"/>
          <a:stretch>
            <a:fillRect/>
          </a:stretch>
        </p:blipFill>
        <p:spPr>
          <a:xfrm>
            <a:off x="381000" y="1219200"/>
            <a:ext cx="5320392" cy="44196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l="6811" r="16845" b="5290"/>
          <a:stretch>
            <a:fillRect/>
          </a:stretch>
        </p:blipFill>
        <p:spPr>
          <a:xfrm>
            <a:off x="6172200" y="762000"/>
            <a:ext cx="541088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Unit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3643" t="9302" r="4649" b="14644"/>
          <a:stretch>
            <a:fillRect/>
          </a:stretch>
        </p:blipFill>
        <p:spPr>
          <a:xfrm>
            <a:off x="0" y="1371600"/>
            <a:ext cx="6377289" cy="3962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62600" y="49530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.jpg"/>
          <p:cNvPicPr>
            <a:picLocks noChangeAspect="1"/>
          </p:cNvPicPr>
          <p:nvPr/>
        </p:nvPicPr>
        <p:blipFill>
          <a:blip r:embed="rId4"/>
          <a:srcRect l="6494" t="8456" r="5917" b="20921"/>
          <a:stretch>
            <a:fillRect/>
          </a:stretch>
        </p:blipFill>
        <p:spPr>
          <a:xfrm>
            <a:off x="6515706" y="1447800"/>
            <a:ext cx="5676294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Unit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5016" r="17241" b="11297"/>
          <a:stretch>
            <a:fillRect/>
          </a:stretch>
        </p:blipFill>
        <p:spPr>
          <a:xfrm>
            <a:off x="609600" y="1295400"/>
            <a:ext cx="4724400" cy="40386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l="8870" r="7025" b="14644"/>
          <a:stretch>
            <a:fillRect/>
          </a:stretch>
        </p:blipFill>
        <p:spPr>
          <a:xfrm>
            <a:off x="5943600" y="1447800"/>
            <a:ext cx="5411662" cy="4114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049000" y="5410200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Unit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9028" r="20805" b="11632"/>
          <a:stretch>
            <a:fillRect/>
          </a:stretch>
        </p:blipFill>
        <p:spPr>
          <a:xfrm>
            <a:off x="838200" y="1219200"/>
            <a:ext cx="4522416" cy="42672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l="11285" r="8926" b="14644"/>
          <a:stretch>
            <a:fillRect/>
          </a:stretch>
        </p:blipFill>
        <p:spPr>
          <a:xfrm>
            <a:off x="6324600" y="1219200"/>
            <a:ext cx="5038872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Unit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3960" t="2960" r="4649" b="9729"/>
          <a:stretch>
            <a:fillRect/>
          </a:stretch>
        </p:blipFill>
        <p:spPr>
          <a:xfrm>
            <a:off x="304800" y="1295400"/>
            <a:ext cx="5553776" cy="39752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10200" y="50292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.jpg"/>
          <p:cNvPicPr>
            <a:picLocks noChangeAspect="1"/>
          </p:cNvPicPr>
          <p:nvPr/>
        </p:nvPicPr>
        <p:blipFill>
          <a:blip r:embed="rId4"/>
          <a:srcRect l="4277" t="4017" r="4966" b="3387"/>
          <a:stretch>
            <a:fillRect/>
          </a:stretch>
        </p:blipFill>
        <p:spPr>
          <a:xfrm>
            <a:off x="6400800" y="1219200"/>
            <a:ext cx="5515276" cy="4215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Unit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2693" r="10510" b="10575"/>
          <a:stretch>
            <a:fillRect/>
          </a:stretch>
        </p:blipFill>
        <p:spPr>
          <a:xfrm>
            <a:off x="228600" y="1143000"/>
            <a:ext cx="5725630" cy="44196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l="3168" r="4016" b="4867"/>
          <a:stretch>
            <a:fillRect/>
          </a:stretch>
        </p:blipFill>
        <p:spPr>
          <a:xfrm>
            <a:off x="6337468" y="1295400"/>
            <a:ext cx="5854532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Unit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4910" t="2748" r="14470" b="14644"/>
          <a:stretch>
            <a:fillRect/>
          </a:stretch>
        </p:blipFill>
        <p:spPr>
          <a:xfrm>
            <a:off x="423546" y="1371600"/>
            <a:ext cx="5161513" cy="39624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l="4435" t="6765" r="11619" b="11632"/>
          <a:stretch>
            <a:fillRect/>
          </a:stretch>
        </p:blipFill>
        <p:spPr>
          <a:xfrm>
            <a:off x="6248400" y="1143000"/>
            <a:ext cx="5545228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263</Words>
  <Application>Microsoft Office PowerPoint</Application>
  <PresentationFormat>Custom</PresentationFormat>
  <Paragraphs>102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AUTOMOBILE ENGINEERING (BTME-3504)</vt:lpstr>
      <vt:lpstr>Unit II</vt:lpstr>
      <vt:lpstr>Unit II</vt:lpstr>
      <vt:lpstr>Unit II</vt:lpstr>
      <vt:lpstr>Unit II</vt:lpstr>
      <vt:lpstr>Unit II</vt:lpstr>
      <vt:lpstr>Unit II</vt:lpstr>
      <vt:lpstr>Unit II</vt:lpstr>
      <vt:lpstr>Unit II</vt:lpstr>
      <vt:lpstr>Unit II</vt:lpstr>
      <vt:lpstr>Unit II</vt:lpstr>
      <vt:lpstr>Unit II</vt:lpstr>
      <vt:lpstr>Unit II</vt:lpstr>
      <vt:lpstr>Unit II</vt:lpstr>
      <vt:lpstr>Unit II</vt:lpstr>
      <vt:lpstr>Unit II</vt:lpstr>
      <vt:lpstr>Unit II</vt:lpstr>
      <vt:lpstr>Unit II</vt:lpstr>
      <vt:lpstr>Unit II</vt:lpstr>
      <vt:lpstr>Unit 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ACER</cp:lastModifiedBy>
  <cp:revision>143</cp:revision>
  <dcterms:created xsi:type="dcterms:W3CDTF">2020-11-12T04:35:12Z</dcterms:created>
  <dcterms:modified xsi:type="dcterms:W3CDTF">2023-07-26T09:35:20Z</dcterms:modified>
</cp:coreProperties>
</file>