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82" r:id="rId3"/>
    <p:sldId id="346" r:id="rId4"/>
    <p:sldId id="347" r:id="rId5"/>
    <p:sldId id="348" r:id="rId6"/>
    <p:sldId id="34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552" y="-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 I </a:t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BMAT 1111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Sachin</a:t>
            </a:r>
            <a:r>
              <a:rPr lang="en-IN" sz="4000" dirty="0" smtClean="0"/>
              <a:t> </a:t>
            </a:r>
            <a:r>
              <a:rPr lang="en-IN" sz="4000" dirty="0" err="1" smtClean="0"/>
              <a:t>Syan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1st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Inverse of a matrix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A square matrix A of order n is said to be invertible if there exists another square matrix B of order n such that AB = BA = </a:t>
            </a:r>
            <a:r>
              <a:rPr lang="en-US" dirty="0" smtClean="0"/>
              <a:t>I</a:t>
            </a:r>
            <a:r>
              <a:rPr lang="en-US" baseline="-25000" dirty="0" smtClean="0"/>
              <a:t>n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The matrix B is then called the inverse of A. If there exists no such matrix B, then A is called non-invertible (Singular). The inverse of A is denoted by </a:t>
            </a:r>
            <a:r>
              <a:rPr lang="en-US" dirty="0" smtClean="0"/>
              <a:t>A</a:t>
            </a:r>
            <a:r>
              <a:rPr lang="en-US" baseline="30000" dirty="0" smtClean="0"/>
              <a:t>-1</a:t>
            </a:r>
          </a:p>
          <a:p>
            <a:r>
              <a:rPr lang="en-IN" dirty="0" smtClean="0"/>
              <a:t>The inverse of a square matrix is unique.</a:t>
            </a:r>
          </a:p>
          <a:p>
            <a:r>
              <a:rPr lang="en-IN" dirty="0" smtClean="0"/>
              <a:t>A square matrix A is called non-singular if |A|≠ 0. The square matrix A will be called singular if |A|= 0.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1"/>
            <a:ext cx="10972800" cy="5364166"/>
          </a:xfrm>
        </p:spPr>
        <p:txBody>
          <a:bodyPr/>
          <a:lstStyle/>
          <a:p>
            <a:r>
              <a:rPr lang="en-US" dirty="0" smtClean="0"/>
              <a:t>A square matrix A is invertible if and only if it is non-singular.</a:t>
            </a:r>
          </a:p>
          <a:p>
            <a:pPr>
              <a:buNone/>
            </a:pPr>
            <a:r>
              <a:rPr lang="en-US" dirty="0" smtClean="0"/>
              <a:t>A matrix B is said to be row (column) equivalent to a matrix A if it is obtained from A by applying a finite number of elementary row (column) transformation. In such case, we write B </a:t>
            </a:r>
            <a:r>
              <a:rPr lang="en-US" dirty="0" smtClean="0">
                <a:sym typeface="Symbol"/>
              </a:rPr>
              <a:t> A.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In Gauss Jordan method we perform the sequence of elementary row transformations on A and I simultaneously keeping them side – by – side.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Inverse of a matrix by E-Operation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Gauss Jordan Method</a:t>
            </a:r>
          </a:p>
          <a:p>
            <a:pPr>
              <a:buNone/>
            </a:pPr>
            <a:r>
              <a:rPr lang="en-US" dirty="0" smtClean="0"/>
              <a:t>The elementary row transformation which reduces a square matrix A to the unit matrix, when applied to the unit matrix, gives the inverse matrix A</a:t>
            </a:r>
            <a:r>
              <a:rPr lang="en-US" baseline="30000" dirty="0" smtClean="0"/>
              <a:t>-1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Let A be a non-singular square matrix. Then A = IA. Any elementary row transformation on A in LHS can be obtained by applying the same row transformation on the rows of I, so applying suitable elementary row operation to A on the left side so that A is reduced to I, simultaneously, applying the same elementary row operations to the pre-factor on right hand side. Let I reduce to B, so that I = BA. Post multiplying by A</a:t>
            </a:r>
            <a:r>
              <a:rPr lang="en-US" baseline="30000" dirty="0" smtClean="0"/>
              <a:t>-1</a:t>
            </a:r>
            <a:r>
              <a:rPr lang="en-US" dirty="0" smtClean="0"/>
              <a:t> , we get A</a:t>
            </a:r>
            <a:r>
              <a:rPr lang="en-US" baseline="30000" dirty="0" smtClean="0"/>
              <a:t>-1</a:t>
            </a:r>
            <a:r>
              <a:rPr lang="en-US" dirty="0" smtClean="0"/>
              <a:t> = BAA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 </a:t>
            </a:r>
            <a:r>
              <a:rPr lang="en-US" dirty="0" smtClean="0"/>
              <a:t>A</a:t>
            </a:r>
            <a:r>
              <a:rPr lang="en-US" baseline="30000" dirty="0" smtClean="0"/>
              <a:t>-1 </a:t>
            </a:r>
            <a:r>
              <a:rPr lang="en-US" dirty="0" smtClean="0"/>
              <a:t> = B(AA</a:t>
            </a:r>
            <a:r>
              <a:rPr lang="en-US" baseline="30000" dirty="0" smtClean="0"/>
              <a:t>-1</a:t>
            </a:r>
            <a:r>
              <a:rPr lang="en-US" dirty="0" smtClean="0"/>
              <a:t>)</a:t>
            </a:r>
            <a:r>
              <a:rPr lang="en-US" baseline="30000" dirty="0" smtClean="0"/>
              <a:t>  </a:t>
            </a:r>
            <a:r>
              <a:rPr lang="en-US" dirty="0" smtClean="0"/>
              <a:t> = BI=B </a:t>
            </a:r>
            <a:r>
              <a:rPr lang="en-US" dirty="0" smtClean="0">
                <a:sym typeface="Symbol"/>
              </a:rPr>
              <a:t>B=</a:t>
            </a:r>
            <a:r>
              <a:rPr lang="en-US" dirty="0" smtClean="0"/>
              <a:t> A</a:t>
            </a:r>
            <a:r>
              <a:rPr lang="en-US" baseline="30000" dirty="0" smtClean="0"/>
              <a:t>-1   </a:t>
            </a:r>
            <a:r>
              <a:rPr lang="en-US" dirty="0" smtClean="0"/>
              <a:t> </a:t>
            </a:r>
            <a:r>
              <a:rPr lang="en-US" baseline="30000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20762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Use Gauss Jordan method to find the inverse of the following matrix 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10972800" cy="5257799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Writing the given matrix side by side with unit matrix I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 we have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Hence, the inverse of the given matrix is </a:t>
            </a:r>
            <a:endParaRPr lang="en-US" sz="2800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829800" y="381000"/>
            <a:ext cx="1219200" cy="793214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1999" y="1676400"/>
            <a:ext cx="7885289" cy="83820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799" y="2667000"/>
            <a:ext cx="7478889" cy="762000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3581399"/>
            <a:ext cx="4343400" cy="784427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3657600"/>
            <a:ext cx="5016500" cy="685800"/>
          </a:xfrm>
          <a:prstGeom prst="rect">
            <a:avLst/>
          </a:prstGeom>
          <a:noFill/>
        </p:spPr>
      </p:pic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4419600"/>
            <a:ext cx="4038600" cy="855233"/>
          </a:xfrm>
          <a:prstGeom prst="rect">
            <a:avLst/>
          </a:prstGeom>
          <a:noFill/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4419600"/>
            <a:ext cx="3276600" cy="921544"/>
          </a:xfrm>
          <a:prstGeom prst="rect">
            <a:avLst/>
          </a:prstGeom>
          <a:noFill/>
        </p:spPr>
      </p:pic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562600"/>
            <a:ext cx="1600200" cy="807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Inverse of a matrix and finding inverse using Gauss Jordan Method.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</TotalTime>
  <Words>412</Words>
  <Application>Microsoft Office PowerPoint</Application>
  <PresentationFormat>Custom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Engineering Mathematics I  BMAT 1111    </vt:lpstr>
      <vt:lpstr>Inverse of a matrix</vt:lpstr>
      <vt:lpstr>Slide 3</vt:lpstr>
      <vt:lpstr>Inverse of a matrix by E-Operation</vt:lpstr>
      <vt:lpstr>Use Gauss Jordan method to find the inverse of the following matrix 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92</cp:revision>
  <dcterms:created xsi:type="dcterms:W3CDTF">2020-11-12T04:35:12Z</dcterms:created>
  <dcterms:modified xsi:type="dcterms:W3CDTF">2023-06-14T09:07:20Z</dcterms:modified>
</cp:coreProperties>
</file>