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63" r:id="rId4"/>
    <p:sldId id="262" r:id="rId5"/>
    <p:sldId id="258" r:id="rId6"/>
    <p:sldId id="259" r:id="rId7"/>
    <p:sldId id="260" r:id="rId8"/>
    <p:sldId id="261"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CA4EBA-B9EE-40BF-BFDD-B6D5E4E44F6C}"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A4EBA-B9EE-40BF-BFDD-B6D5E4E44F6C}"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A4EBA-B9EE-40BF-BFDD-B6D5E4E44F6C}"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A4EBA-B9EE-40BF-BFDD-B6D5E4E44F6C}"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CA4EBA-B9EE-40BF-BFDD-B6D5E4E44F6C}"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CA4EBA-B9EE-40BF-BFDD-B6D5E4E44F6C}"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CA4EBA-B9EE-40BF-BFDD-B6D5E4E44F6C}"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CA4EBA-B9EE-40BF-BFDD-B6D5E4E44F6C}"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A4EBA-B9EE-40BF-BFDD-B6D5E4E44F6C}"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A4EBA-B9EE-40BF-BFDD-B6D5E4E44F6C}"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A4EBA-B9EE-40BF-BFDD-B6D5E4E44F6C}"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A3C7D-B509-42D5-AB9F-C5272054CA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CA4EBA-B9EE-40BF-BFDD-B6D5E4E44F6C}"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A3C7D-B509-42D5-AB9F-C5272054CA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FF0000"/>
                </a:solidFill>
                <a:latin typeface="American Typewriter" panose="02090604020004020304" pitchFamily="18" charset="77"/>
              </a:rPr>
              <a:t/>
            </a:r>
            <a:br>
              <a:rPr lang="en-IN" sz="4000" dirty="0" smtClean="0">
                <a:solidFill>
                  <a:srgbClr val="FF0000"/>
                </a:solidFill>
                <a:latin typeface="American Typewriter" panose="02090604020004020304" pitchFamily="18" charset="77"/>
              </a:rPr>
            </a:br>
            <a:r>
              <a:rPr lang="en-US" b="1" dirty="0" smtClean="0">
                <a:solidFill>
                  <a:srgbClr val="C00000"/>
                </a:solidFill>
                <a:latin typeface="Arial" pitchFamily="34" charset="0"/>
                <a:cs typeface="Arial" pitchFamily="34" charset="0"/>
              </a:rPr>
              <a:t>CLOUD COMPUTING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BTCS-</a:t>
            </a:r>
            <a:r>
              <a:rPr lang="en-IN" b="1" dirty="0" smtClean="0">
                <a:solidFill>
                  <a:srgbClr val="C00000"/>
                </a:solidFill>
              </a:rPr>
              <a:t>4712</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39814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7th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b="1" dirty="0"/>
              <a:t>Advantages of </a:t>
            </a:r>
            <a:r>
              <a:rPr lang="en-US" b="1" dirty="0" smtClean="0"/>
              <a:t>Multi-tenancy</a:t>
            </a:r>
            <a:endParaRPr lang="en-US" dirty="0"/>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n-US" sz="2600" dirty="0" smtClean="0"/>
              <a:t>Use of Available resources is maximized  by sharing resources.</a:t>
            </a:r>
          </a:p>
          <a:p>
            <a:pPr algn="just">
              <a:lnSpc>
                <a:spcPct val="150000"/>
              </a:lnSpc>
            </a:pPr>
            <a:r>
              <a:rPr lang="en-US" sz="2600" dirty="0" smtClean="0"/>
              <a:t>Customer’s Cost of Physical Hardware System   is reduces.</a:t>
            </a:r>
          </a:p>
          <a:p>
            <a:pPr algn="just">
              <a:lnSpc>
                <a:spcPct val="150000"/>
              </a:lnSpc>
            </a:pPr>
            <a:r>
              <a:rPr lang="en-US" sz="2600" dirty="0" smtClean="0"/>
              <a:t>It reduce usage of physical devices and thus power consumption and cooling cost save.</a:t>
            </a:r>
          </a:p>
          <a:p>
            <a:pPr algn="just">
              <a:lnSpc>
                <a:spcPct val="150000"/>
              </a:lnSpc>
            </a:pPr>
            <a:r>
              <a:rPr lang="en-US" sz="2600" dirty="0" smtClean="0"/>
              <a:t>Save Vendor’s cost as it become difficult for cloud vendor to provide separate Physical Services to each individual.</a:t>
            </a:r>
          </a:p>
          <a:p>
            <a:pPr algn="just">
              <a:lnSpc>
                <a:spcPct val="150000"/>
              </a:lnSpc>
            </a:pPr>
            <a:r>
              <a:rPr lang="en-US" sz="2600" dirty="0" smtClean="0"/>
              <a:t>Provides isolation to user while maximizing resource utilization.</a:t>
            </a:r>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b="1" dirty="0" err="1" smtClean="0"/>
              <a:t>Dis</a:t>
            </a:r>
            <a:r>
              <a:rPr lang="en-US" b="1" dirty="0" smtClean="0"/>
              <a:t>-advantages of Multi-tenancy</a:t>
            </a:r>
            <a:endParaRPr lang="en-US" b="1" dirty="0"/>
          </a:p>
        </p:txBody>
      </p:sp>
      <p:sp>
        <p:nvSpPr>
          <p:cNvPr id="3" name="Content Placeholder 2"/>
          <p:cNvSpPr>
            <a:spLocks noGrp="1"/>
          </p:cNvSpPr>
          <p:nvPr>
            <p:ph idx="1"/>
          </p:nvPr>
        </p:nvSpPr>
        <p:spPr/>
        <p:txBody>
          <a:bodyPr>
            <a:normAutofit/>
          </a:bodyPr>
          <a:lstStyle/>
          <a:p>
            <a:pPr algn="just" fontAlgn="base">
              <a:lnSpc>
                <a:spcPct val="150000"/>
              </a:lnSpc>
            </a:pPr>
            <a:r>
              <a:rPr lang="en-US" sz="2400" dirty="0"/>
              <a:t>As data is stored in third party services , this reduces security of our data and put it into vulnerable condition .</a:t>
            </a:r>
          </a:p>
          <a:p>
            <a:pPr algn="just" fontAlgn="base">
              <a:lnSpc>
                <a:spcPct val="150000"/>
              </a:lnSpc>
            </a:pPr>
            <a:r>
              <a:rPr lang="en-US" sz="2400" dirty="0"/>
              <a:t>Unauthorized access will cause damage of data.</a:t>
            </a:r>
          </a:p>
          <a:p>
            <a:pPr algn="just">
              <a:lnSpc>
                <a:spcPct val="150000"/>
              </a:lnSpc>
            </a:pPr>
            <a:r>
              <a:rPr lang="en-US" sz="2400" dirty="0"/>
              <a:t>There are possible response time issues. Apps may be less flexible. Shared applications tend to be less flexible than apps provided in other tenant architectures.</a:t>
            </a:r>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Topic:-MULTI-TENANCY</a:t>
            </a:r>
            <a:endParaRPr lang="en-US" b="1" dirty="0"/>
          </a:p>
        </p:txBody>
      </p:sp>
      <p:pic>
        <p:nvPicPr>
          <p:cNvPr id="3"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sz="2400" b="1" dirty="0" smtClean="0"/>
              <a:t>Tenant- </a:t>
            </a:r>
          </a:p>
          <a:p>
            <a:pPr algn="just"/>
            <a:r>
              <a:rPr lang="en-US" sz="2400" dirty="0" smtClean="0"/>
              <a:t>A person who occupies land &amp; property </a:t>
            </a:r>
            <a:r>
              <a:rPr lang="en-US" sz="2400" dirty="0" err="1" smtClean="0"/>
              <a:t>rente</a:t>
            </a:r>
            <a:r>
              <a:rPr lang="en-US" sz="2400" dirty="0" smtClean="0"/>
              <a:t> from a </a:t>
            </a:r>
            <a:r>
              <a:rPr lang="en-US" sz="2400" dirty="0" err="1" smtClean="0"/>
              <a:t>lanlor</a:t>
            </a:r>
            <a:r>
              <a:rPr lang="en-US" sz="2400" dirty="0" smtClean="0"/>
              <a:t>.</a:t>
            </a:r>
          </a:p>
          <a:p>
            <a:pPr algn="just"/>
            <a:r>
              <a:rPr lang="en-US" sz="2400" dirty="0" smtClean="0"/>
              <a:t>A consumer who consumes services (</a:t>
            </a:r>
            <a:r>
              <a:rPr lang="en-US" sz="2400" dirty="0" err="1" smtClean="0"/>
              <a:t>SaaS</a:t>
            </a:r>
            <a:r>
              <a:rPr lang="en-US" sz="2400" dirty="0" smtClean="0"/>
              <a:t>, </a:t>
            </a:r>
            <a:r>
              <a:rPr lang="en-US" sz="2400" dirty="0" err="1" smtClean="0"/>
              <a:t>PaaS</a:t>
            </a:r>
            <a:r>
              <a:rPr lang="en-US" sz="2400" dirty="0" smtClean="0"/>
              <a:t> &amp; </a:t>
            </a:r>
            <a:r>
              <a:rPr lang="en-US" sz="2400" dirty="0" err="1" smtClean="0"/>
              <a:t>IaaS</a:t>
            </a:r>
            <a:r>
              <a:rPr lang="en-US" sz="2400" dirty="0" smtClean="0"/>
              <a:t>) </a:t>
            </a:r>
            <a:r>
              <a:rPr lang="en-US" sz="2400" dirty="0" err="1" smtClean="0"/>
              <a:t>offere</a:t>
            </a:r>
            <a:r>
              <a:rPr lang="en-US" sz="2400" dirty="0" smtClean="0"/>
              <a:t> </a:t>
            </a:r>
            <a:r>
              <a:rPr lang="en-US" sz="2400" dirty="0" err="1" smtClean="0"/>
              <a:t>bu</a:t>
            </a:r>
            <a:r>
              <a:rPr lang="en-US" sz="2400" dirty="0" smtClean="0"/>
              <a:t> </a:t>
            </a:r>
            <a:r>
              <a:rPr lang="en-US" sz="2400" dirty="0" err="1" smtClean="0"/>
              <a:t>clou</a:t>
            </a:r>
            <a:r>
              <a:rPr lang="en-US" sz="2400" dirty="0" smtClean="0"/>
              <a:t> service </a:t>
            </a:r>
            <a:r>
              <a:rPr lang="en-US" sz="2400" dirty="0" err="1" smtClean="0"/>
              <a:t>proviers</a:t>
            </a:r>
            <a:r>
              <a:rPr lang="en-US" sz="2400" dirty="0" smtClean="0"/>
              <a:t>.</a:t>
            </a:r>
          </a:p>
          <a:p>
            <a:pPr algn="just"/>
            <a:endParaRPr lang="en-US" sz="2400" dirty="0"/>
          </a:p>
          <a:p>
            <a:pPr algn="just">
              <a:buFont typeface="Wingdings" pitchFamily="2" charset="2"/>
              <a:buChar char="Ø"/>
            </a:pPr>
            <a:r>
              <a:rPr lang="en-US" sz="2400" b="1" dirty="0" smtClean="0"/>
              <a:t>Multi-Tenancy</a:t>
            </a:r>
          </a:p>
          <a:p>
            <a:pPr algn="just"/>
            <a:r>
              <a:rPr lang="en-US" sz="2400" dirty="0" smtClean="0"/>
              <a:t>Have multiple tenant/Occupants.</a:t>
            </a:r>
          </a:p>
          <a:p>
            <a:pPr algn="just"/>
            <a:r>
              <a:rPr lang="en-US" sz="2400" dirty="0" smtClean="0"/>
              <a:t>S/W that is share by several consumers.</a:t>
            </a:r>
          </a:p>
          <a:p>
            <a:pPr algn="just"/>
            <a:r>
              <a:rPr lang="en-US" sz="2400" dirty="0" smtClean="0"/>
              <a:t>Each consumer is unaware of others.</a:t>
            </a:r>
          </a:p>
          <a:p>
            <a:pPr algn="just"/>
            <a:endParaRPr lang="en-US" sz="2400"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2438399"/>
          </a:xfrm>
        </p:spPr>
        <p:txBody>
          <a:bodyPr>
            <a:normAutofit fontScale="92500"/>
          </a:bodyPr>
          <a:lstStyle/>
          <a:p>
            <a:pPr algn="just">
              <a:lnSpc>
                <a:spcPct val="150000"/>
              </a:lnSpc>
            </a:pPr>
            <a:r>
              <a:rPr lang="en-US" sz="2400" dirty="0" err="1" smtClean="0"/>
              <a:t>Multitenancy</a:t>
            </a:r>
            <a:r>
              <a:rPr lang="en-US" sz="2400" dirty="0" smtClean="0"/>
              <a:t> </a:t>
            </a:r>
            <a:r>
              <a:rPr lang="en-US" sz="2400" dirty="0"/>
              <a:t>is when several different cloud customers are accessing the same computing </a:t>
            </a:r>
            <a:r>
              <a:rPr lang="en-US" sz="2400" dirty="0" smtClean="0"/>
              <a:t>resources.</a:t>
            </a:r>
          </a:p>
          <a:p>
            <a:pPr algn="just">
              <a:lnSpc>
                <a:spcPct val="150000"/>
              </a:lnSpc>
            </a:pPr>
            <a:r>
              <a:rPr lang="en-US" sz="2400" dirty="0"/>
              <a:t>As they are sharing the same computing resources but the data of each Cloud customer is kept totally separate and secure.</a:t>
            </a:r>
          </a:p>
        </p:txBody>
      </p:sp>
      <p:sp>
        <p:nvSpPr>
          <p:cNvPr id="5122" name="AutoShape 2" descr="Hybrid Cloud Multitenanc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4" name="AutoShape 4" descr="Search in sidebar quer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6" name="AutoShape 6" descr="Image result for multitenancy in cloud computi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28" name="AutoShape 8" descr="What is multitenancy? | Multitenant architecture | Cloudfla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130" name="AutoShape 10" descr="What is multitenancy? | Multitenant architecture | Cloudfla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132" name="Picture 12" descr="What is Multi-Tenant Architecture?: Software Multitenancy 2022"/>
          <p:cNvPicPr>
            <a:picLocks noChangeAspect="1" noChangeArrowheads="1"/>
          </p:cNvPicPr>
          <p:nvPr/>
        </p:nvPicPr>
        <p:blipFill>
          <a:blip r:embed="rId2" cstate="print"/>
          <a:srcRect/>
          <a:stretch>
            <a:fillRect/>
          </a:stretch>
        </p:blipFill>
        <p:spPr bwMode="auto">
          <a:xfrm>
            <a:off x="990600" y="3962400"/>
            <a:ext cx="7239000" cy="2362200"/>
          </a:xfrm>
          <a:prstGeom prst="rect">
            <a:avLst/>
          </a:prstGeom>
          <a:noFill/>
        </p:spPr>
      </p:pic>
      <p:pic>
        <p:nvPicPr>
          <p:cNvPr id="9"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Rectangle 9">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b="1" dirty="0"/>
              <a:t>Importance of </a:t>
            </a:r>
            <a:r>
              <a:rPr lang="en-US" b="1" dirty="0" smtClean="0"/>
              <a:t>Multi-tenancy</a:t>
            </a:r>
            <a:endParaRPr lang="en-US" b="1" dirty="0"/>
          </a:p>
        </p:txBody>
      </p:sp>
      <p:sp>
        <p:nvSpPr>
          <p:cNvPr id="3" name="Content Placeholder 2"/>
          <p:cNvSpPr>
            <a:spLocks noGrp="1"/>
          </p:cNvSpPr>
          <p:nvPr>
            <p:ph idx="1"/>
          </p:nvPr>
        </p:nvSpPr>
        <p:spPr/>
        <p:txBody>
          <a:bodyPr>
            <a:normAutofit/>
          </a:bodyPr>
          <a:lstStyle/>
          <a:p>
            <a:pPr algn="just">
              <a:lnSpc>
                <a:spcPct val="150000"/>
              </a:lnSpc>
            </a:pPr>
            <a:r>
              <a:rPr lang="en-US" sz="2400" dirty="0"/>
              <a:t>I</a:t>
            </a:r>
            <a:r>
              <a:rPr lang="en-US" sz="2400" dirty="0" smtClean="0"/>
              <a:t>t </a:t>
            </a:r>
            <a:r>
              <a:rPr lang="en-US" sz="2400" dirty="0"/>
              <a:t>helps us </a:t>
            </a:r>
            <a:r>
              <a:rPr lang="en-US" sz="2400" dirty="0" smtClean="0"/>
              <a:t>to gain </a:t>
            </a:r>
            <a:r>
              <a:rPr lang="en-US" sz="2400" dirty="0"/>
              <a:t>the maximum benefit from the public cloud </a:t>
            </a:r>
            <a:r>
              <a:rPr lang="en-US" sz="2400" dirty="0" smtClean="0"/>
              <a:t>environment</a:t>
            </a:r>
          </a:p>
          <a:p>
            <a:pPr algn="just">
              <a:lnSpc>
                <a:spcPct val="150000"/>
              </a:lnSpc>
            </a:pPr>
            <a:r>
              <a:rPr lang="en-US" sz="2400" dirty="0" smtClean="0"/>
              <a:t>Multi-tenancy </a:t>
            </a:r>
            <a:r>
              <a:rPr lang="en-US" sz="2400" dirty="0"/>
              <a:t>offers quality and consistent cloud access to everyone at an affordable </a:t>
            </a:r>
            <a:r>
              <a:rPr lang="en-US" sz="2400" dirty="0" smtClean="0"/>
              <a:t>price</a:t>
            </a:r>
          </a:p>
          <a:p>
            <a:pPr algn="just">
              <a:lnSpc>
                <a:spcPct val="150000"/>
              </a:lnSpc>
            </a:pPr>
            <a:r>
              <a:rPr lang="en-US" sz="2400" dirty="0"/>
              <a:t>When the cloud host introduces new functionalities, features, and innovations, a larger audience benefits from those improvements.</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TENANCY</a:t>
            </a:r>
            <a:endParaRPr lang="en-US" b="1" dirty="0"/>
          </a:p>
        </p:txBody>
      </p:sp>
      <p:sp>
        <p:nvSpPr>
          <p:cNvPr id="3" name="Content Placeholder 2"/>
          <p:cNvSpPr>
            <a:spLocks noGrp="1"/>
          </p:cNvSpPr>
          <p:nvPr>
            <p:ph idx="1"/>
          </p:nvPr>
        </p:nvSpPr>
        <p:spPr/>
        <p:txBody>
          <a:bodyPr/>
          <a:lstStyle/>
          <a:p>
            <a:pPr algn="just">
              <a:lnSpc>
                <a:spcPct val="150000"/>
              </a:lnSpc>
              <a:buFont typeface="Wingdings" pitchFamily="2" charset="2"/>
              <a:buChar char="Ø"/>
            </a:pPr>
            <a:r>
              <a:rPr lang="en-US" sz="2400" b="1" dirty="0"/>
              <a:t>Cloud-Managed Services Tenancy</a:t>
            </a:r>
          </a:p>
          <a:p>
            <a:pPr algn="just">
              <a:lnSpc>
                <a:spcPct val="150000"/>
              </a:lnSpc>
            </a:pPr>
            <a:r>
              <a:rPr lang="en-US" sz="2400" dirty="0"/>
              <a:t>This type of tenancy is often found in the public cloud environment and where shared services are offered</a:t>
            </a:r>
            <a:r>
              <a:rPr lang="en-US" sz="2400" dirty="0" smtClean="0"/>
              <a:t>.</a:t>
            </a:r>
          </a:p>
          <a:p>
            <a:pPr algn="just">
              <a:lnSpc>
                <a:spcPct val="150000"/>
              </a:lnSpc>
            </a:pPr>
            <a:r>
              <a:rPr lang="en-US" sz="2400" dirty="0"/>
              <a:t>C</a:t>
            </a:r>
            <a:r>
              <a:rPr lang="en-US" sz="2400" dirty="0" smtClean="0"/>
              <a:t>loud </a:t>
            </a:r>
            <a:r>
              <a:rPr lang="en-US" sz="2400" dirty="0"/>
              <a:t>service </a:t>
            </a:r>
            <a:r>
              <a:rPr lang="en-US" sz="2400" dirty="0" smtClean="0"/>
              <a:t>providers offer </a:t>
            </a:r>
            <a:r>
              <a:rPr lang="en-US" sz="2400" dirty="0"/>
              <a:t>some level of </a:t>
            </a:r>
            <a:r>
              <a:rPr lang="en-US" sz="2400" dirty="0" smtClean="0"/>
              <a:t>control, </a:t>
            </a:r>
            <a:r>
              <a:rPr lang="en-US" sz="2400" dirty="0"/>
              <a:t>organizations using these shared services don’t have full control over the environment.</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10000"/>
          </a:bodyPr>
          <a:lstStyle/>
          <a:p>
            <a:pPr algn="just">
              <a:buFont typeface="Wingdings" pitchFamily="2" charset="2"/>
              <a:buChar char="Ø"/>
            </a:pPr>
            <a:r>
              <a:rPr lang="en-US" sz="2800" b="1" dirty="0"/>
              <a:t>Independent Resource Tenancy (IRM</a:t>
            </a:r>
            <a:r>
              <a:rPr lang="en-US" sz="2800" b="1" dirty="0" smtClean="0"/>
              <a:t>)</a:t>
            </a:r>
          </a:p>
          <a:p>
            <a:pPr algn="just">
              <a:buNone/>
            </a:pPr>
            <a:endParaRPr lang="en-US" sz="2800" b="1" dirty="0"/>
          </a:p>
          <a:p>
            <a:pPr algn="just">
              <a:lnSpc>
                <a:spcPct val="150000"/>
              </a:lnSpc>
            </a:pPr>
            <a:r>
              <a:rPr lang="en-US" sz="2400" dirty="0" smtClean="0"/>
              <a:t>IRM is an independent tenancy where organizations are given their own virtualized environment that is isolated from other organizations.</a:t>
            </a:r>
          </a:p>
          <a:p>
            <a:pPr algn="just">
              <a:lnSpc>
                <a:spcPct val="150000"/>
              </a:lnSpc>
            </a:pPr>
            <a:r>
              <a:rPr lang="en-US" sz="2400" dirty="0"/>
              <a:t>This gives the tenant full control over their resources and allows them to make changes to the environment as </a:t>
            </a:r>
            <a:r>
              <a:rPr lang="en-US" sz="2400" dirty="0" smtClean="0"/>
              <a:t>they </a:t>
            </a:r>
            <a:r>
              <a:rPr lang="en-US" sz="2400" dirty="0"/>
              <a:t>see fit</a:t>
            </a:r>
            <a:r>
              <a:rPr lang="en-US" sz="2400" dirty="0" smtClean="0"/>
              <a:t>.</a:t>
            </a:r>
          </a:p>
          <a:p>
            <a:pPr algn="just">
              <a:lnSpc>
                <a:spcPct val="150000"/>
              </a:lnSpc>
            </a:pPr>
            <a:r>
              <a:rPr lang="en-US" sz="2400" dirty="0" smtClean="0"/>
              <a:t>This type of tenancy is most often found in the private cloud environment, where organizations are given their own virtualized environment that is isolated from other organizations on the same physical infrastructure.</a:t>
            </a:r>
            <a:endParaRPr lang="en-US" sz="2400"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algn="just">
              <a:lnSpc>
                <a:spcPct val="150000"/>
              </a:lnSpc>
              <a:buFont typeface="Wingdings" pitchFamily="2" charset="2"/>
              <a:buChar char="Ø"/>
            </a:pPr>
            <a:r>
              <a:rPr lang="en-US" sz="2800" b="1" dirty="0" smtClean="0"/>
              <a:t>Equal-Storage Independent Resource Tenancy (E-IRM)</a:t>
            </a:r>
            <a:endParaRPr lang="en-US" sz="2800" dirty="0" smtClean="0"/>
          </a:p>
          <a:p>
            <a:pPr algn="just">
              <a:lnSpc>
                <a:spcPct val="150000"/>
              </a:lnSpc>
            </a:pPr>
            <a:r>
              <a:rPr lang="en-US" sz="2400" dirty="0" smtClean="0"/>
              <a:t>E-IRM </a:t>
            </a:r>
            <a:r>
              <a:rPr lang="en-US" sz="2400" dirty="0"/>
              <a:t>is a type of tenancy that gives each tenant an equal amount of </a:t>
            </a:r>
            <a:r>
              <a:rPr lang="en-US" sz="2400" dirty="0" smtClean="0"/>
              <a:t>storage.</a:t>
            </a:r>
          </a:p>
          <a:p>
            <a:pPr algn="just">
              <a:lnSpc>
                <a:spcPct val="150000"/>
              </a:lnSpc>
            </a:pPr>
            <a:r>
              <a:rPr lang="en-US" sz="2400" dirty="0" smtClean="0"/>
              <a:t>This type of tenancy is most often utilized in a hybrid cloud environment where organizations are given an equal amount of storage from the public cloud and a private cloud.</a:t>
            </a:r>
            <a:endParaRPr lang="en-US" sz="2400"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602163"/>
          </a:xfrm>
        </p:spPr>
        <p:txBody>
          <a:bodyPr>
            <a:normAutofit fontScale="77500" lnSpcReduction="20000"/>
          </a:bodyPr>
          <a:lstStyle/>
          <a:p>
            <a:pPr algn="just">
              <a:lnSpc>
                <a:spcPct val="150000"/>
              </a:lnSpc>
              <a:buFont typeface="Wingdings" pitchFamily="2" charset="2"/>
              <a:buChar char="Ø"/>
            </a:pPr>
            <a:r>
              <a:rPr lang="en-US" sz="2800" b="1" dirty="0" smtClean="0"/>
              <a:t>Equivalent-Resource Independent Resource Tenancy (Equivalent IRM)</a:t>
            </a:r>
            <a:endParaRPr lang="en-US" sz="2800" dirty="0" smtClean="0"/>
          </a:p>
          <a:p>
            <a:pPr algn="just">
              <a:lnSpc>
                <a:spcPct val="150000"/>
              </a:lnSpc>
            </a:pPr>
            <a:r>
              <a:rPr lang="en-US" sz="2800" dirty="0" smtClean="0"/>
              <a:t>This </a:t>
            </a:r>
            <a:r>
              <a:rPr lang="en-US" sz="2800" dirty="0"/>
              <a:t>type of tenancy gives each tenant an equal amount of resources, such as processing power, bandwidth, and memory</a:t>
            </a:r>
            <a:r>
              <a:rPr lang="en-US" sz="2800" dirty="0" smtClean="0"/>
              <a:t>.</a:t>
            </a:r>
          </a:p>
          <a:p>
            <a:pPr algn="just">
              <a:lnSpc>
                <a:spcPct val="150000"/>
              </a:lnSpc>
            </a:pPr>
            <a:r>
              <a:rPr lang="en-US" sz="2800" dirty="0"/>
              <a:t>This is best suited for organizations that have a number of different workloads or applications that they want to move to the cloud</a:t>
            </a:r>
            <a:r>
              <a:rPr lang="en-US" sz="2800" dirty="0" smtClean="0"/>
              <a:t>.</a:t>
            </a:r>
          </a:p>
          <a:p>
            <a:pPr algn="just">
              <a:lnSpc>
                <a:spcPct val="150000"/>
              </a:lnSpc>
            </a:pPr>
            <a:r>
              <a:rPr lang="en-US" sz="2800" dirty="0"/>
              <a:t>In this </a:t>
            </a:r>
            <a:r>
              <a:rPr lang="en-US" sz="2800" dirty="0" smtClean="0"/>
              <a:t>tenants </a:t>
            </a:r>
            <a:r>
              <a:rPr lang="en-US" sz="2800" dirty="0"/>
              <a:t>can be given the resources they need to run </a:t>
            </a:r>
            <a:r>
              <a:rPr lang="en-US" sz="2800" dirty="0" smtClean="0"/>
              <a:t>their applications.</a:t>
            </a:r>
            <a:endParaRPr lang="en-US" sz="2800"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417</Words>
  <Application>Microsoft Office PowerPoint</Application>
  <PresentationFormat>On-screen Show (4:3)</PresentationFormat>
  <Paragraphs>59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CLOUD COMPUTING BTCS-4712    </vt:lpstr>
      <vt:lpstr>Topic:-MULTI-TENANCY</vt:lpstr>
      <vt:lpstr>INTRODUCTION</vt:lpstr>
      <vt:lpstr>Slide 4</vt:lpstr>
      <vt:lpstr>Importance of Multi-tenancy</vt:lpstr>
      <vt:lpstr>TYPES OF TENANCY</vt:lpstr>
      <vt:lpstr>Slide 7</vt:lpstr>
      <vt:lpstr>Slide 8</vt:lpstr>
      <vt:lpstr>Slide 9</vt:lpstr>
      <vt:lpstr>Advantages of Multi-tenancy</vt:lpstr>
      <vt:lpstr>Dis-advantages of Multi-tenancy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Intel</dc:creator>
  <cp:lastModifiedBy>Intel</cp:lastModifiedBy>
  <cp:revision>23</cp:revision>
  <dcterms:created xsi:type="dcterms:W3CDTF">2022-09-28T16:16:34Z</dcterms:created>
  <dcterms:modified xsi:type="dcterms:W3CDTF">2023-06-20T10:03:19Z</dcterms:modified>
</cp:coreProperties>
</file>