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41"/>
    <p:restoredTop sz="94729"/>
  </p:normalViewPr>
  <p:slideViewPr>
    <p:cSldViewPr>
      <p:cViewPr>
        <p:scale>
          <a:sx n="55" d="100"/>
          <a:sy n="55" d="100"/>
        </p:scale>
        <p:origin x="-1194" y="-3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AUTOMOBILE ENGINEERING (BTME-3504)</a:t>
            </a:r>
            <a:endParaRPr lang="en-US" b="1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b="1" dirty="0" smtClean="0"/>
              <a:t>Prepared by:  Er. Amrinder Singh </a:t>
            </a:r>
            <a:r>
              <a:rPr lang="en-IN" sz="4000" b="1" dirty="0" err="1" smtClean="0"/>
              <a:t>Pannu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B.Tech-ME 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5</a:t>
            </a:r>
            <a:r>
              <a:rPr lang="en-US" sz="9600" baseline="30000" dirty="0" smtClean="0">
                <a:latin typeface="+mn-lt"/>
              </a:rPr>
              <a:t>th</a:t>
            </a:r>
            <a:r>
              <a:rPr lang="en-US" sz="9600" dirty="0" smtClean="0">
                <a:latin typeface="+mn-lt"/>
              </a:rPr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5016" b="12971"/>
          <a:stretch>
            <a:fillRect/>
          </a:stretch>
        </p:blipFill>
        <p:spPr>
          <a:xfrm>
            <a:off x="-1" y="1143000"/>
            <a:ext cx="6105159" cy="41910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9623"/>
          <a:stretch>
            <a:fillRect/>
          </a:stretch>
        </p:blipFill>
        <p:spPr>
          <a:xfrm>
            <a:off x="5867400" y="1066800"/>
            <a:ext cx="60769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11285" b="9623"/>
          <a:stretch>
            <a:fillRect/>
          </a:stretch>
        </p:blipFill>
        <p:spPr>
          <a:xfrm>
            <a:off x="228600" y="1295400"/>
            <a:ext cx="5590822" cy="42672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l="22571" b="9623"/>
          <a:stretch>
            <a:fillRect/>
          </a:stretch>
        </p:blipFill>
        <p:spPr>
          <a:xfrm>
            <a:off x="6324600" y="1143000"/>
            <a:ext cx="5141031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18809" b="9623"/>
          <a:stretch>
            <a:fillRect/>
          </a:stretch>
        </p:blipFill>
        <p:spPr>
          <a:xfrm>
            <a:off x="381000" y="1066800"/>
            <a:ext cx="5299428" cy="44196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11297"/>
          <a:stretch>
            <a:fillRect/>
          </a:stretch>
        </p:blipFill>
        <p:spPr>
          <a:xfrm>
            <a:off x="6115050" y="914400"/>
            <a:ext cx="607695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6270" b="9623"/>
          <a:stretch>
            <a:fillRect/>
          </a:stretch>
        </p:blipFill>
        <p:spPr>
          <a:xfrm>
            <a:off x="228600" y="1143000"/>
            <a:ext cx="5695950" cy="41148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11297"/>
          <a:stretch>
            <a:fillRect/>
          </a:stretch>
        </p:blipFill>
        <p:spPr>
          <a:xfrm>
            <a:off x="6115050" y="1066800"/>
            <a:ext cx="607695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11297"/>
          <a:stretch>
            <a:fillRect/>
          </a:stretch>
        </p:blipFill>
        <p:spPr>
          <a:xfrm>
            <a:off x="0" y="1295400"/>
            <a:ext cx="6076950" cy="40386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144780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3762" b="11297"/>
          <a:stretch>
            <a:fillRect/>
          </a:stretch>
        </p:blipFill>
        <p:spPr>
          <a:xfrm>
            <a:off x="0" y="1295400"/>
            <a:ext cx="5848350" cy="40386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l="8777" b="9623"/>
          <a:stretch>
            <a:fillRect/>
          </a:stretch>
        </p:blipFill>
        <p:spPr>
          <a:xfrm>
            <a:off x="6324600" y="1447800"/>
            <a:ext cx="55435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17992"/>
          <a:stretch>
            <a:fillRect/>
          </a:stretch>
        </p:blipFill>
        <p:spPr>
          <a:xfrm>
            <a:off x="0" y="1600200"/>
            <a:ext cx="6076950" cy="37338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11297"/>
          <a:stretch>
            <a:fillRect/>
          </a:stretch>
        </p:blipFill>
        <p:spPr>
          <a:xfrm>
            <a:off x="5791200" y="1447800"/>
            <a:ext cx="607695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76200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r="13480"/>
          <a:stretch>
            <a:fillRect/>
          </a:stretch>
        </p:blipFill>
        <p:spPr>
          <a:xfrm>
            <a:off x="3429000" y="457200"/>
            <a:ext cx="5895776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09600"/>
            <a:ext cx="7221146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3"/>
          <a:srcRect b="14644"/>
          <a:stretch>
            <a:fillRect/>
          </a:stretch>
        </p:blipFill>
        <p:spPr>
          <a:xfrm>
            <a:off x="2133600" y="838200"/>
            <a:ext cx="7506821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t="11715" r="14734"/>
          <a:stretch>
            <a:fillRect/>
          </a:stretch>
        </p:blipFill>
        <p:spPr>
          <a:xfrm>
            <a:off x="0" y="1219200"/>
            <a:ext cx="5795534" cy="44958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t="11715" r="14734"/>
          <a:stretch>
            <a:fillRect/>
          </a:stretch>
        </p:blipFill>
        <p:spPr>
          <a:xfrm>
            <a:off x="6400800" y="1219200"/>
            <a:ext cx="5181600" cy="40195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image.jpg"/>
          <p:cNvPicPr>
            <a:picLocks noChangeAspect="1"/>
          </p:cNvPicPr>
          <p:nvPr/>
        </p:nvPicPr>
        <p:blipFill>
          <a:blip r:embed="rId3"/>
          <a:srcRect l="2500" t="6667" r="14375" b="15556"/>
          <a:stretch>
            <a:fillRect/>
          </a:stretch>
        </p:blipFill>
        <p:spPr>
          <a:xfrm>
            <a:off x="0" y="990600"/>
            <a:ext cx="6400800" cy="4343400"/>
          </a:xfrm>
          <a:prstGeom prst="rect">
            <a:avLst/>
          </a:prstGeom>
        </p:spPr>
      </p:pic>
      <p:pic>
        <p:nvPicPr>
          <p:cNvPr id="12" name="Picture 11" descr="image.jpg"/>
          <p:cNvPicPr>
            <a:picLocks noChangeAspect="1"/>
          </p:cNvPicPr>
          <p:nvPr/>
        </p:nvPicPr>
        <p:blipFill>
          <a:blip r:embed="rId4"/>
          <a:srcRect t="13846" r="15987"/>
          <a:stretch>
            <a:fillRect/>
          </a:stretch>
        </p:blipFill>
        <p:spPr>
          <a:xfrm>
            <a:off x="6400800" y="1066800"/>
            <a:ext cx="5553992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t="16737" r="3448" b="4602"/>
          <a:stretch>
            <a:fillRect/>
          </a:stretch>
        </p:blipFill>
        <p:spPr>
          <a:xfrm>
            <a:off x="2362200" y="1066800"/>
            <a:ext cx="736546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99060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23013"/>
          <a:stretch>
            <a:fillRect/>
          </a:stretch>
        </p:blipFill>
        <p:spPr>
          <a:xfrm>
            <a:off x="0" y="1524000"/>
            <a:ext cx="6076950" cy="35052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r="8464"/>
          <a:stretch>
            <a:fillRect/>
          </a:stretch>
        </p:blipFill>
        <p:spPr>
          <a:xfrm>
            <a:off x="7010400" y="1524000"/>
            <a:ext cx="4747994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t="9766"/>
          <a:stretch>
            <a:fillRect/>
          </a:stretch>
        </p:blipFill>
        <p:spPr>
          <a:xfrm>
            <a:off x="2362199" y="838200"/>
            <a:ext cx="7439143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143000"/>
            <a:ext cx="6076950" cy="455295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l="3762" r="4702" b="33054"/>
          <a:stretch>
            <a:fillRect/>
          </a:stretch>
        </p:blipFill>
        <p:spPr>
          <a:xfrm>
            <a:off x="457200" y="1219200"/>
            <a:ext cx="4311015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5016" b="12971"/>
          <a:stretch>
            <a:fillRect/>
          </a:stretch>
        </p:blipFill>
        <p:spPr>
          <a:xfrm>
            <a:off x="685800" y="1371600"/>
            <a:ext cx="4773124" cy="32766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295400"/>
            <a:ext cx="5288726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9623"/>
          <a:stretch>
            <a:fillRect/>
          </a:stretch>
        </p:blipFill>
        <p:spPr>
          <a:xfrm>
            <a:off x="0" y="1371600"/>
            <a:ext cx="5626806" cy="38100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11297"/>
          <a:stretch>
            <a:fillRect/>
          </a:stretch>
        </p:blipFill>
        <p:spPr>
          <a:xfrm>
            <a:off x="6115050" y="1371600"/>
            <a:ext cx="607695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9623"/>
          <a:stretch>
            <a:fillRect/>
          </a:stretch>
        </p:blipFill>
        <p:spPr>
          <a:xfrm>
            <a:off x="0" y="914400"/>
            <a:ext cx="6076950" cy="41148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12971"/>
          <a:stretch>
            <a:fillRect/>
          </a:stretch>
        </p:blipFill>
        <p:spPr>
          <a:xfrm>
            <a:off x="6115050" y="1066800"/>
            <a:ext cx="607695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7524" b="9623"/>
          <a:stretch>
            <a:fillRect/>
          </a:stretch>
        </p:blipFill>
        <p:spPr>
          <a:xfrm>
            <a:off x="0" y="1143000"/>
            <a:ext cx="5619750" cy="41148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11297"/>
          <a:stretch>
            <a:fillRect/>
          </a:stretch>
        </p:blipFill>
        <p:spPr>
          <a:xfrm>
            <a:off x="5867400" y="990600"/>
            <a:ext cx="607695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12971"/>
          <a:stretch>
            <a:fillRect/>
          </a:stretch>
        </p:blipFill>
        <p:spPr>
          <a:xfrm>
            <a:off x="0" y="1219200"/>
            <a:ext cx="6076950" cy="39624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l="12226" b="9623"/>
          <a:stretch>
            <a:fillRect/>
          </a:stretch>
        </p:blipFill>
        <p:spPr>
          <a:xfrm>
            <a:off x="6858000" y="1219200"/>
            <a:ext cx="5334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15047" b="9623"/>
          <a:stretch>
            <a:fillRect/>
          </a:stretch>
        </p:blipFill>
        <p:spPr>
          <a:xfrm>
            <a:off x="609600" y="1143000"/>
            <a:ext cx="5162550" cy="41148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9623"/>
          <a:stretch>
            <a:fillRect/>
          </a:stretch>
        </p:blipFill>
        <p:spPr>
          <a:xfrm>
            <a:off x="5867400" y="990600"/>
            <a:ext cx="60769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5016" b="9623"/>
          <a:stretch>
            <a:fillRect/>
          </a:stretch>
        </p:blipFill>
        <p:spPr>
          <a:xfrm>
            <a:off x="0" y="1066800"/>
            <a:ext cx="5772150" cy="41148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9623"/>
          <a:stretch>
            <a:fillRect/>
          </a:stretch>
        </p:blipFill>
        <p:spPr>
          <a:xfrm>
            <a:off x="6324600" y="1066800"/>
            <a:ext cx="5314950" cy="35988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III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8777" b="17992"/>
          <a:stretch>
            <a:fillRect/>
          </a:stretch>
        </p:blipFill>
        <p:spPr>
          <a:xfrm>
            <a:off x="228600" y="1371600"/>
            <a:ext cx="5543550" cy="37338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l="8777" b="11297"/>
          <a:stretch>
            <a:fillRect/>
          </a:stretch>
        </p:blipFill>
        <p:spPr>
          <a:xfrm>
            <a:off x="6096000" y="1371600"/>
            <a:ext cx="5543550" cy="4038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302</Words>
  <Application>Microsoft Office PowerPoint</Application>
  <PresentationFormat>Custom</PresentationFormat>
  <Paragraphs>85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AUTOMOBILE ENGINEERING (BTME-3504)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ACER</cp:lastModifiedBy>
  <cp:revision>157</cp:revision>
  <dcterms:created xsi:type="dcterms:W3CDTF">2020-11-12T04:35:12Z</dcterms:created>
  <dcterms:modified xsi:type="dcterms:W3CDTF">2023-07-26T10:46:39Z</dcterms:modified>
</cp:coreProperties>
</file>