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85" autoAdjust="0"/>
    <p:restoredTop sz="94660"/>
  </p:normalViewPr>
  <p:slideViewPr>
    <p:cSldViewPr>
      <p:cViewPr varScale="1">
        <p:scale>
          <a:sx n="68" d="100"/>
          <a:sy n="68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FD37-50C2-46D4-B35C-99D42ECF39E6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D8646-7C28-4720-AFAE-BB1FE5A97B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	Data Structure/BTCS-2304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</a:t>
            </a:r>
            <a:r>
              <a:rPr lang="en-US" sz="9600" dirty="0" smtClean="0"/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7A4E6DF-B8F3-446F-AA09-476A2C480A56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10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   // option 2 sketch of getFront</a:t>
            </a:r>
          </a:p>
          <a:p>
            <a:pPr>
              <a:buFontTx/>
              <a:buNone/>
            </a:pPr>
            <a:endParaRPr lang="en-US" altLang="en-US" smtClean="0"/>
          </a:p>
          <a:p>
            <a:pPr lvl="1">
              <a:buFontTx/>
              <a:buNone/>
            </a:pPr>
            <a:r>
              <a:rPr lang="en-US" altLang="en-US" smtClean="0"/>
              <a:t>Object getFront() {</a:t>
            </a:r>
          </a:p>
          <a:p>
            <a:pPr lvl="1">
              <a:buFontTx/>
              <a:buNone/>
            </a:pPr>
            <a:r>
              <a:rPr lang="en-US" altLang="en-US" smtClean="0"/>
              <a:t>      answer = data[front];</a:t>
            </a:r>
          </a:p>
          <a:p>
            <a:pPr lvl="1">
              <a:buFontTx/>
              <a:buNone/>
            </a:pPr>
            <a:r>
              <a:rPr lang="en-US" altLang="en-US" smtClean="0"/>
              <a:t>      front = (front + 1) mod size;</a:t>
            </a:r>
          </a:p>
          <a:p>
            <a:pPr lvl="1">
              <a:buFontTx/>
              <a:buNone/>
            </a:pPr>
            <a:r>
              <a:rPr lang="en-US" altLang="en-US" smtClean="0"/>
              <a:t>      manyItems--;</a:t>
            </a:r>
          </a:p>
          <a:p>
            <a:pPr lvl="1">
              <a:buFontTx/>
              <a:buNone/>
            </a:pPr>
            <a:r>
              <a:rPr lang="en-US" altLang="en-US" smtClean="0"/>
              <a:t>      return answer</a:t>
            </a:r>
          </a:p>
          <a:p>
            <a:pPr lvl="1">
              <a:buFontTx/>
              <a:buNone/>
            </a:pPr>
            <a:r>
              <a:rPr lang="en-US" altLang="en-US" smtClean="0"/>
              <a:t>}           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E578D4B-AC65-4FE6-93C5-F44CB3071182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11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Implementing a queue using a linked list is still easy:</a:t>
            </a:r>
          </a:p>
          <a:p>
            <a:pPr lvl="1"/>
            <a:r>
              <a:rPr lang="en-US" altLang="en-US" smtClean="0"/>
              <a:t>Front of the queue is stored as the head node of the linked list, rear of the queue is stored as the tail node.</a:t>
            </a:r>
          </a:p>
          <a:p>
            <a:pPr lvl="1"/>
            <a:r>
              <a:rPr lang="en-US" altLang="en-US" i="1" smtClean="0"/>
              <a:t>Enqueue</a:t>
            </a:r>
            <a:r>
              <a:rPr lang="en-US" altLang="en-US" smtClean="0"/>
              <a:t> by adding to the end of the list</a:t>
            </a:r>
          </a:p>
          <a:p>
            <a:pPr lvl="1"/>
            <a:r>
              <a:rPr lang="en-US" altLang="en-US" i="1" smtClean="0"/>
              <a:t>Dequeue</a:t>
            </a:r>
            <a:r>
              <a:rPr lang="en-US" altLang="en-US" smtClean="0"/>
              <a:t> by removing from the front of the list.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281EF27-E267-4EE1-BCED-CB62CB2CE78A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2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Queues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What is a queue?</a:t>
            </a:r>
          </a:p>
          <a:p>
            <a:pPr lvl="1"/>
            <a:r>
              <a:rPr lang="en-US" altLang="en-US" dirty="0" smtClean="0"/>
              <a:t>A data structure of ordered items such that items can be inserted only at one end and removed at the other end.</a:t>
            </a:r>
          </a:p>
          <a:p>
            <a:r>
              <a:rPr lang="en-US" altLang="en-US" dirty="0" smtClean="0"/>
              <a:t>Example</a:t>
            </a:r>
          </a:p>
          <a:p>
            <a:pPr lvl="1"/>
            <a:r>
              <a:rPr lang="en-US" altLang="en-US" dirty="0" smtClean="0"/>
              <a:t>A line at the supermarket</a:t>
            </a:r>
          </a:p>
          <a:p>
            <a:pPr lvl="1"/>
            <a:endParaRPr lang="en-US" altLang="en-US" dirty="0" smtClean="0"/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30DF0C1-8CB7-4F23-82AD-C73143FCAFB2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3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Queues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What can we do with a queue?</a:t>
            </a:r>
          </a:p>
          <a:p>
            <a:pPr lvl="1"/>
            <a:r>
              <a:rPr lang="en-US" altLang="en-US" smtClean="0"/>
              <a:t>Enqueue - Add an item to the queue </a:t>
            </a:r>
          </a:p>
          <a:p>
            <a:pPr lvl="1"/>
            <a:r>
              <a:rPr lang="en-US" altLang="en-US" smtClean="0"/>
              <a:t>Dequeue - Remove an item from the queue</a:t>
            </a:r>
          </a:p>
          <a:p>
            <a:r>
              <a:rPr lang="en-US" altLang="en-US" smtClean="0"/>
              <a:t>These ops are also called insert and getFront in order to simplify things.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Queues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queue is called a FIFO (First in-First out) data structure.</a:t>
            </a:r>
          </a:p>
          <a:p>
            <a:r>
              <a:rPr lang="en-US" altLang="en-US" smtClean="0"/>
              <a:t>What are some applications of queues?</a:t>
            </a:r>
          </a:p>
          <a:p>
            <a:pPr lvl="1"/>
            <a:r>
              <a:rPr lang="en-US" altLang="en-US" smtClean="0"/>
              <a:t>Round-robin scheduling in processors</a:t>
            </a:r>
          </a:p>
          <a:p>
            <a:pPr lvl="1"/>
            <a:r>
              <a:rPr lang="en-US" altLang="en-US" smtClean="0"/>
              <a:t>Input/Output processing</a:t>
            </a:r>
          </a:p>
          <a:p>
            <a:pPr lvl="1"/>
            <a:r>
              <a:rPr lang="en-US" altLang="en-US" smtClean="0"/>
              <a:t>Queueing of packets for delivery in networks</a:t>
            </a:r>
          </a:p>
          <a:p>
            <a:pPr lvl="1"/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536A155-B683-465F-85EF-8E80D90F9359}" type="slidenum">
              <a:rPr lang="en-US" altLang="en-US" sz="2800">
                <a:latin typeface="Verdana" pitchFamily="34" charset="0"/>
                <a:ea typeface="MS PGothic" pitchFamily="34" charset="-128"/>
              </a:rPr>
              <a:pPr/>
              <a:t>4</a:t>
            </a:fld>
            <a:endParaRPr lang="en-US" altLang="en-US" sz="2800">
              <a:latin typeface="Verdana" pitchFamily="34" charset="0"/>
              <a:ea typeface="MS PGothic" pitchFamily="34" charset="-128"/>
            </a:endParaRP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82191C7-987D-4EE6-ACA6-B9ECF1EECB1A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5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Just like a stack, we can implementing a queue in two ways:</a:t>
            </a:r>
          </a:p>
          <a:p>
            <a:pPr lvl="1"/>
            <a:r>
              <a:rPr lang="en-US" altLang="en-US" smtClean="0"/>
              <a:t>Using an array</a:t>
            </a:r>
          </a:p>
          <a:p>
            <a:pPr lvl="1"/>
            <a:r>
              <a:rPr lang="en-US" altLang="en-US" smtClean="0"/>
              <a:t>Using a linked list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D8BF757-07FE-4212-830B-5964771F2D50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6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Using an array to implement a queue is significantly harder than using an array to implement a stack.  Why?</a:t>
            </a:r>
          </a:p>
          <a:p>
            <a:pPr lvl="1"/>
            <a:r>
              <a:rPr lang="en-US" altLang="en-US" smtClean="0"/>
              <a:t>Unlike a stack, where we add and remove at the same end, in a queue we add to one end and remove from the other.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D168378-9301-44A2-8C25-6C071A225E28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7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There are two options for implementing a queue using an array:</a:t>
            </a:r>
          </a:p>
          <a:p>
            <a:r>
              <a:rPr lang="en-US" altLang="en-US" smtClean="0"/>
              <a:t>Option 1:</a:t>
            </a:r>
          </a:p>
          <a:p>
            <a:pPr lvl="1"/>
            <a:r>
              <a:rPr lang="en-US" altLang="en-US" i="1" smtClean="0"/>
              <a:t>Enqueue</a:t>
            </a:r>
            <a:r>
              <a:rPr lang="en-US" altLang="en-US" smtClean="0"/>
              <a:t> at data[0] and shift all of the rest of the items in the array down to make room.</a:t>
            </a:r>
          </a:p>
          <a:p>
            <a:pPr lvl="1"/>
            <a:r>
              <a:rPr lang="en-US" altLang="en-US" i="1" smtClean="0"/>
              <a:t>Dequeue</a:t>
            </a:r>
            <a:r>
              <a:rPr lang="en-US" altLang="en-US" smtClean="0"/>
              <a:t> from data[numItems-1]</a:t>
            </a:r>
          </a:p>
          <a:p>
            <a:pPr lvl="2"/>
            <a:endParaRPr lang="en-US" altLang="en-US" smtClean="0"/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A5FECE7-AC57-4B59-8EF6-2C8B876560A8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8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924800" cy="4343400"/>
          </a:xfrm>
        </p:spPr>
        <p:txBody>
          <a:bodyPr>
            <a:normAutofit lnSpcReduction="10000"/>
          </a:bodyPr>
          <a:lstStyle/>
          <a:p>
            <a:r>
              <a:rPr lang="en-US" altLang="en-US" smtClean="0"/>
              <a:t>Option 2</a:t>
            </a:r>
          </a:p>
          <a:p>
            <a:pPr lvl="1"/>
            <a:r>
              <a:rPr lang="en-US" altLang="en-US" i="1" smtClean="0"/>
              <a:t>Enqueue</a:t>
            </a:r>
            <a:r>
              <a:rPr lang="en-US" altLang="en-US" smtClean="0"/>
              <a:t> at data[rear+1]</a:t>
            </a:r>
          </a:p>
          <a:p>
            <a:pPr lvl="1"/>
            <a:r>
              <a:rPr lang="en-US" altLang="en-US" i="1" smtClean="0"/>
              <a:t>Dequeue</a:t>
            </a:r>
            <a:r>
              <a:rPr lang="en-US" altLang="en-US" smtClean="0"/>
              <a:t> at data[front]</a:t>
            </a:r>
          </a:p>
          <a:p>
            <a:pPr lvl="1"/>
            <a:r>
              <a:rPr lang="en-US" altLang="en-US" smtClean="0"/>
              <a:t>The rear variable always contains the index of the last item in the queue.</a:t>
            </a:r>
          </a:p>
          <a:p>
            <a:pPr lvl="1"/>
            <a:r>
              <a:rPr lang="en-US" altLang="en-US" smtClean="0"/>
              <a:t>The front variable always contains the index of the first item in the queue.</a:t>
            </a:r>
          </a:p>
          <a:p>
            <a:pPr lvl="1"/>
            <a:r>
              <a:rPr lang="en-US" altLang="en-US" smtClean="0"/>
              <a:t>When we reach the end of the array, wrap around to the front again.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DF496E-3AA4-440E-8474-BDFC795302C2}" type="slidenum">
              <a:rPr lang="en-US" altLang="en-US" sz="1800">
                <a:latin typeface="Verdana" pitchFamily="34" charset="0"/>
                <a:ea typeface="MS PGothic" pitchFamily="34" charset="-128"/>
              </a:rPr>
              <a:pPr/>
              <a:t>9</a:t>
            </a:fld>
            <a:endParaRPr lang="en-US" altLang="en-US" sz="1800">
              <a:latin typeface="Helvetica" pitchFamily="-107" charset="0"/>
              <a:ea typeface="MS PGothic" pitchFamily="34" charset="-128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Implementing a Queue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    // option 2 sketch of insert</a:t>
            </a:r>
          </a:p>
          <a:p>
            <a:pPr>
              <a:buFontTx/>
              <a:buNone/>
            </a:pPr>
            <a:endParaRPr lang="en-US" altLang="en-US" smtClean="0"/>
          </a:p>
          <a:p>
            <a:pPr lvl="1">
              <a:buFontTx/>
              <a:buNone/>
            </a:pPr>
            <a:r>
              <a:rPr lang="en-US" altLang="en-US" smtClean="0"/>
              <a:t>insert(Object item) {</a:t>
            </a:r>
          </a:p>
          <a:p>
            <a:pPr lvl="1">
              <a:buFontTx/>
              <a:buNone/>
            </a:pPr>
            <a:r>
              <a:rPr lang="en-US" altLang="en-US" smtClean="0"/>
              <a:t>  if(manyItems == 0) front = rear = 0;</a:t>
            </a:r>
          </a:p>
          <a:p>
            <a:pPr lvl="1">
              <a:buFontTx/>
              <a:buNone/>
            </a:pPr>
            <a:r>
              <a:rPr lang="en-US" altLang="en-US" smtClean="0"/>
              <a:t>  else rear = (rear + 1) mod size;</a:t>
            </a:r>
          </a:p>
          <a:p>
            <a:pPr lvl="1">
              <a:buFontTx/>
              <a:buNone/>
            </a:pPr>
            <a:r>
              <a:rPr lang="en-US" altLang="en-US" smtClean="0"/>
              <a:t>  data[rear] = item;</a:t>
            </a:r>
          </a:p>
          <a:p>
            <a:pPr lvl="1">
              <a:buFontTx/>
              <a:buNone/>
            </a:pPr>
            <a:r>
              <a:rPr lang="en-US" altLang="en-US" smtClean="0"/>
              <a:t>  manyItems++;</a:t>
            </a:r>
          </a:p>
          <a:p>
            <a:pPr lvl="1">
              <a:buFontTx/>
              <a:buNone/>
            </a:pPr>
            <a:r>
              <a:rPr lang="en-US" altLang="en-US" smtClean="0"/>
              <a:t>}         </a:t>
            </a:r>
          </a:p>
        </p:txBody>
      </p:sp>
      <p:pic>
        <p:nvPicPr>
          <p:cNvPr id="5" name="Picture 2" descr="RIMT Univers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490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Data Structure/BTCS-2304</vt:lpstr>
      <vt:lpstr>Queues</vt:lpstr>
      <vt:lpstr>Queues</vt:lpstr>
      <vt:lpstr>Queues</vt:lpstr>
      <vt:lpstr>Implementing a Queue</vt:lpstr>
      <vt:lpstr>Implementing a Queue</vt:lpstr>
      <vt:lpstr>Implementing a Queue</vt:lpstr>
      <vt:lpstr>Implementing a Queue</vt:lpstr>
      <vt:lpstr>Implementing a Queue</vt:lpstr>
      <vt:lpstr>Implementing a Queue</vt:lpstr>
      <vt:lpstr>Implementing a Queue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 Structure/BTCS-</dc:title>
  <dc:creator>Yogesh</dc:creator>
  <cp:lastModifiedBy>Yogesh</cp:lastModifiedBy>
  <cp:revision>3</cp:revision>
  <dcterms:created xsi:type="dcterms:W3CDTF">2023-06-20T09:48:11Z</dcterms:created>
  <dcterms:modified xsi:type="dcterms:W3CDTF">2023-06-23T05:10:52Z</dcterms:modified>
</cp:coreProperties>
</file>