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1"/>
    <p:restoredTop sz="94729"/>
  </p:normalViewPr>
  <p:slideViewPr>
    <p:cSldViewPr>
      <p:cViewPr>
        <p:scale>
          <a:sx n="55" d="100"/>
          <a:sy n="55" d="100"/>
        </p:scale>
        <p:origin x="-342" y="-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INDUSTRIAL ENGINEERING AND MANAGEMENT (BTME-4701)</a:t>
            </a:r>
            <a:endParaRPr lang="en-US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/>
              <a:t>Prepared by</a:t>
            </a:r>
            <a:r>
              <a:rPr lang="en-IN" sz="4000" b="1" dirty="0" smtClean="0"/>
              <a:t>:  Dr. Talwinder Singh Bedi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7</a:t>
            </a:r>
            <a:r>
              <a:rPr lang="en-US" sz="9600" baseline="30000" dirty="0" smtClean="0">
                <a:latin typeface="+mn-lt"/>
              </a:rPr>
              <a:t>th</a:t>
            </a:r>
            <a:r>
              <a:rPr lang="en-US" sz="9600" dirty="0" smtClean="0">
                <a:latin typeface="+mn-lt"/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4118" t="15221" r="14945" b="40167"/>
          <a:stretch>
            <a:fillRect/>
          </a:stretch>
        </p:blipFill>
        <p:spPr>
          <a:xfrm>
            <a:off x="0" y="2133600"/>
            <a:ext cx="4918509" cy="2031131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3009" t="13530" r="5600" b="14644"/>
          <a:stretch>
            <a:fillRect/>
          </a:stretch>
        </p:blipFill>
        <p:spPr>
          <a:xfrm>
            <a:off x="6096000" y="1600200"/>
            <a:ext cx="5553777" cy="327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4435" t="5285" r="5758"/>
          <a:stretch>
            <a:fillRect/>
          </a:stretch>
        </p:blipFill>
        <p:spPr>
          <a:xfrm>
            <a:off x="533400" y="1219200"/>
            <a:ext cx="5257800" cy="4154503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4118" t="4862" r="4016" b="24739"/>
          <a:stretch>
            <a:fillRect/>
          </a:stretch>
        </p:blipFill>
        <p:spPr>
          <a:xfrm>
            <a:off x="6858000" y="1752600"/>
            <a:ext cx="477794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5702" t="5285" r="5600"/>
          <a:stretch>
            <a:fillRect/>
          </a:stretch>
        </p:blipFill>
        <p:spPr>
          <a:xfrm>
            <a:off x="381000" y="1219200"/>
            <a:ext cx="5390148" cy="4312318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4277" t="5074" r="7342"/>
          <a:stretch>
            <a:fillRect/>
          </a:stretch>
        </p:blipFill>
        <p:spPr>
          <a:xfrm>
            <a:off x="6324600" y="1219200"/>
            <a:ext cx="5370897" cy="432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4277" t="5497" r="4491" b="14644"/>
          <a:stretch>
            <a:fillRect/>
          </a:stretch>
        </p:blipFill>
        <p:spPr>
          <a:xfrm>
            <a:off x="0" y="1371600"/>
            <a:ext cx="5544152" cy="3635943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4435" t="5708" r="7342" b="24950"/>
          <a:stretch>
            <a:fillRect/>
          </a:stretch>
        </p:blipFill>
        <p:spPr>
          <a:xfrm>
            <a:off x="7239000" y="1960132"/>
            <a:ext cx="4953000" cy="291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3960" t="2960" r="5758" b="7826"/>
          <a:stretch>
            <a:fillRect/>
          </a:stretch>
        </p:blipFill>
        <p:spPr>
          <a:xfrm>
            <a:off x="0" y="1066800"/>
            <a:ext cx="5486400" cy="4061861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5385" t="9091" r="4649" b="26007"/>
          <a:stretch>
            <a:fillRect/>
          </a:stretch>
        </p:blipFill>
        <p:spPr>
          <a:xfrm>
            <a:off x="6724851" y="1752600"/>
            <a:ext cx="5467149" cy="2954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4593" t="17758" r="4174" b="43132"/>
          <a:stretch>
            <a:fillRect/>
          </a:stretch>
        </p:blipFill>
        <p:spPr>
          <a:xfrm>
            <a:off x="0" y="2209800"/>
            <a:ext cx="5544151" cy="1780674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5227" t="5074" r="5600" b="8883"/>
          <a:stretch>
            <a:fillRect/>
          </a:stretch>
        </p:blipFill>
        <p:spPr>
          <a:xfrm>
            <a:off x="6934200" y="1564350"/>
            <a:ext cx="5257800" cy="380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3960" t="11839" r="4649" b="2806"/>
          <a:stretch>
            <a:fillRect/>
          </a:stretch>
        </p:blipFill>
        <p:spPr>
          <a:xfrm>
            <a:off x="0" y="1371600"/>
            <a:ext cx="5553776" cy="3886200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3643" t="13953" r="5283" b="26219"/>
          <a:stretch>
            <a:fillRect/>
          </a:stretch>
        </p:blipFill>
        <p:spPr>
          <a:xfrm>
            <a:off x="6657474" y="2133600"/>
            <a:ext cx="5534526" cy="27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3485" t="16278" r="9243" b="7615"/>
          <a:stretch>
            <a:fillRect/>
          </a:stretch>
        </p:blipFill>
        <p:spPr>
          <a:xfrm>
            <a:off x="3429000" y="1676400"/>
            <a:ext cx="5303520" cy="346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3643" t="14798" r="4174" b="27065"/>
          <a:stretch>
            <a:fillRect/>
          </a:stretch>
        </p:blipFill>
        <p:spPr>
          <a:xfrm>
            <a:off x="2286000" y="1524000"/>
            <a:ext cx="69344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2059" t="14587" r="2749" b="20921"/>
          <a:stretch>
            <a:fillRect/>
          </a:stretch>
        </p:blipFill>
        <p:spPr>
          <a:xfrm>
            <a:off x="2438400" y="1371600"/>
            <a:ext cx="7055674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3009" t="16067" r="4016"/>
          <a:stretch>
            <a:fillRect/>
          </a:stretch>
        </p:blipFill>
        <p:spPr>
          <a:xfrm>
            <a:off x="2286000" y="1066800"/>
            <a:ext cx="6934200" cy="4689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3485" t="15644" r="5227" b="4444"/>
          <a:stretch>
            <a:fillRect/>
          </a:stretch>
        </p:blipFill>
        <p:spPr>
          <a:xfrm>
            <a:off x="2362200" y="914400"/>
            <a:ext cx="720353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5227" t="8668" r="5125" b="20920"/>
          <a:stretch>
            <a:fillRect/>
          </a:stretch>
        </p:blipFill>
        <p:spPr>
          <a:xfrm>
            <a:off x="0" y="1447800"/>
            <a:ext cx="6215656" cy="3657600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3485" t="6976" r="6233" b="14644"/>
          <a:stretch>
            <a:fillRect/>
          </a:stretch>
        </p:blipFill>
        <p:spPr>
          <a:xfrm>
            <a:off x="6334414" y="1447800"/>
            <a:ext cx="585758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4277" t="4228" r="6550" b="11632"/>
          <a:stretch>
            <a:fillRect/>
          </a:stretch>
        </p:blipFill>
        <p:spPr>
          <a:xfrm>
            <a:off x="0" y="1219200"/>
            <a:ext cx="5419023" cy="3830855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3168" t="13741" r="6233" b="27065"/>
          <a:stretch>
            <a:fillRect/>
          </a:stretch>
        </p:blipFill>
        <p:spPr>
          <a:xfrm>
            <a:off x="6477000" y="1905000"/>
            <a:ext cx="513696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4435" t="12262" r="12252" b="42708"/>
          <a:stretch>
            <a:fillRect/>
          </a:stretch>
        </p:blipFill>
        <p:spPr>
          <a:xfrm>
            <a:off x="1752600" y="1447800"/>
            <a:ext cx="3890264" cy="1575335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3168" t="15433" r="6867" b="34886"/>
          <a:stretch>
            <a:fillRect/>
          </a:stretch>
        </p:blipFill>
        <p:spPr>
          <a:xfrm>
            <a:off x="1676400" y="3276600"/>
            <a:ext cx="4236072" cy="1752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5"/>
          <a:srcRect l="3009" t="15644" r="10351" b="53208"/>
          <a:stretch>
            <a:fillRect/>
          </a:stretch>
        </p:blipFill>
        <p:spPr>
          <a:xfrm>
            <a:off x="6400800" y="1447800"/>
            <a:ext cx="4343400" cy="1169914"/>
          </a:xfrm>
          <a:prstGeom prst="rect">
            <a:avLst/>
          </a:prstGeom>
        </p:spPr>
      </p:pic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6"/>
          <a:srcRect l="2851" t="15856" r="9084" b="44400"/>
          <a:stretch>
            <a:fillRect/>
          </a:stretch>
        </p:blipFill>
        <p:spPr>
          <a:xfrm>
            <a:off x="6324600" y="3352800"/>
            <a:ext cx="4281792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l="3168" t="14164" r="4966" b="45246"/>
          <a:stretch>
            <a:fillRect/>
          </a:stretch>
        </p:blipFill>
        <p:spPr>
          <a:xfrm>
            <a:off x="609600" y="1143000"/>
            <a:ext cx="5029200" cy="1664838"/>
          </a:xfrm>
          <a:prstGeom prst="rect">
            <a:avLst/>
          </a:prstGeom>
        </p:spPr>
      </p:pic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4"/>
          <a:srcRect l="3009" t="5497" r="6233" b="56027"/>
          <a:stretch>
            <a:fillRect/>
          </a:stretch>
        </p:blipFill>
        <p:spPr>
          <a:xfrm>
            <a:off x="646025" y="3429000"/>
            <a:ext cx="4558184" cy="1447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5"/>
          <a:srcRect l="3643" t="5074" r="11460" b="44823"/>
          <a:stretch>
            <a:fillRect/>
          </a:stretch>
        </p:blipFill>
        <p:spPr>
          <a:xfrm>
            <a:off x="6705600" y="1143000"/>
            <a:ext cx="4653021" cy="2057400"/>
          </a:xfrm>
          <a:prstGeom prst="rect">
            <a:avLst/>
          </a:prstGeom>
        </p:spPr>
      </p:pic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6"/>
          <a:srcRect l="3485" t="4862" r="6708" b="50108"/>
          <a:stretch>
            <a:fillRect/>
          </a:stretch>
        </p:blipFill>
        <p:spPr>
          <a:xfrm>
            <a:off x="6705600" y="3733800"/>
            <a:ext cx="4259687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194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INDUSTRIAL ENGINEERING AND MANAGEMENT (BTME-4701)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ACER</cp:lastModifiedBy>
  <cp:revision>124</cp:revision>
  <dcterms:created xsi:type="dcterms:W3CDTF">2020-11-12T04:35:12Z</dcterms:created>
  <dcterms:modified xsi:type="dcterms:W3CDTF">2023-07-26T06:50:56Z</dcterms:modified>
</cp:coreProperties>
</file>