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541"/>
    <p:restoredTop sz="94729"/>
  </p:normalViewPr>
  <p:slideViewPr>
    <p:cSldViewPr>
      <p:cViewPr>
        <p:scale>
          <a:sx n="55" d="100"/>
          <a:sy n="55" d="100"/>
        </p:scale>
        <p:origin x="-342" y="-3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INDUSTRIAL ENGINEERING AND MANAGEMENT (BTME-4701)</a:t>
            </a:r>
            <a:endParaRPr lang="en-US" b="1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b="1" dirty="0"/>
              <a:t>Prepared by</a:t>
            </a:r>
            <a:r>
              <a:rPr lang="en-IN" sz="4000" b="1" dirty="0" smtClean="0"/>
              <a:t>:  Dr. Talwinder Singh Bedi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590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B.Tech-ME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7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2059" t="4440" r="2432" b="10786"/>
          <a:stretch>
            <a:fillRect/>
          </a:stretch>
        </p:blipFill>
        <p:spPr>
          <a:xfrm>
            <a:off x="2667000" y="990600"/>
            <a:ext cx="6485825" cy="4512219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2209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</a:t>
            </a:r>
            <a:endParaRPr kumimoji="0" lang="en-IN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90800" y="1295400"/>
            <a:ext cx="22860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4910" t="3594" r="3699" b="20920"/>
          <a:stretch>
            <a:fillRect/>
          </a:stretch>
        </p:blipFill>
        <p:spPr>
          <a:xfrm>
            <a:off x="2971800" y="838200"/>
            <a:ext cx="6129355" cy="4414187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2209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</a:t>
            </a:r>
            <a:endParaRPr kumimoji="0" lang="en-IN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71800" y="1219200"/>
            <a:ext cx="13716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4435" t="4651" r="5758" b="10786"/>
          <a:stretch>
            <a:fillRect/>
          </a:stretch>
        </p:blipFill>
        <p:spPr>
          <a:xfrm>
            <a:off x="3124200" y="1066800"/>
            <a:ext cx="5529674" cy="4275337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2209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</a:t>
            </a:r>
            <a:endParaRPr kumimoji="0" lang="en-IN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4752" t="5074" r="7817" b="14644"/>
          <a:stretch>
            <a:fillRect/>
          </a:stretch>
        </p:blipFill>
        <p:spPr>
          <a:xfrm>
            <a:off x="3200400" y="1066800"/>
            <a:ext cx="5530697" cy="4407486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2209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</a:t>
            </a:r>
            <a:endParaRPr kumimoji="0" lang="en-IN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5227" t="5074" r="7976" b="14644"/>
          <a:stretch>
            <a:fillRect/>
          </a:stretch>
        </p:blipFill>
        <p:spPr>
          <a:xfrm>
            <a:off x="3048000" y="1143000"/>
            <a:ext cx="5573153" cy="4363991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2209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</a:t>
            </a:r>
            <a:endParaRPr kumimoji="0" lang="en-IN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4910" t="3383" r="4174" b="14644"/>
          <a:stretch>
            <a:fillRect/>
          </a:stretch>
        </p:blipFill>
        <p:spPr>
          <a:xfrm>
            <a:off x="2895600" y="1066800"/>
            <a:ext cx="6076854" cy="4305996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2209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</a:t>
            </a:r>
            <a:endParaRPr kumimoji="0" lang="en-IN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4277" t="4017" b="33618"/>
          <a:stretch>
            <a:fillRect/>
          </a:stretch>
        </p:blipFill>
        <p:spPr>
          <a:xfrm>
            <a:off x="2819400" y="1066800"/>
            <a:ext cx="6092242" cy="2986650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2209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</a:t>
            </a:r>
            <a:endParaRPr kumimoji="0" lang="en-IN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4593" t="3383" r="5600" b="12933"/>
          <a:stretch>
            <a:fillRect/>
          </a:stretch>
        </p:blipFill>
        <p:spPr>
          <a:xfrm>
            <a:off x="2819400" y="1143000"/>
            <a:ext cx="5904762" cy="4264378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2209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</a:t>
            </a:r>
            <a:endParaRPr kumimoji="0" lang="en-IN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2209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</a:t>
            </a:r>
            <a:endParaRPr kumimoji="0" lang="en-IN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7" descr="image.jpg"/>
          <p:cNvPicPr>
            <a:picLocks noChangeAspect="1"/>
          </p:cNvPicPr>
          <p:nvPr/>
        </p:nvPicPr>
        <p:blipFill>
          <a:blip r:embed="rId3"/>
          <a:srcRect l="3960" t="5919" r="2590" b="14644"/>
          <a:stretch>
            <a:fillRect/>
          </a:stretch>
        </p:blipFill>
        <p:spPr>
          <a:xfrm>
            <a:off x="2667000" y="1143000"/>
            <a:ext cx="6580678" cy="419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2209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</a:t>
            </a:r>
            <a:endParaRPr kumimoji="0" lang="en-IN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7" descr="image.jpg"/>
          <p:cNvPicPr>
            <a:picLocks noChangeAspect="1"/>
          </p:cNvPicPr>
          <p:nvPr/>
        </p:nvPicPr>
        <p:blipFill>
          <a:blip r:embed="rId3"/>
          <a:srcRect l="3801" t="17758" r="2115" b="8298"/>
          <a:stretch>
            <a:fillRect/>
          </a:stretch>
        </p:blipFill>
        <p:spPr>
          <a:xfrm>
            <a:off x="2743200" y="1295400"/>
            <a:ext cx="6729166" cy="396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t="6492" b="38734"/>
          <a:stretch>
            <a:fillRect/>
          </a:stretch>
        </p:blipFill>
        <p:spPr>
          <a:xfrm>
            <a:off x="2286000" y="1295400"/>
            <a:ext cx="7036486" cy="3893098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2209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</a:t>
            </a:r>
            <a:endParaRPr kumimoji="0" lang="en-IN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2209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</a:t>
            </a:r>
            <a:endParaRPr kumimoji="0" lang="en-IN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7" descr="image.jpg"/>
          <p:cNvPicPr>
            <a:picLocks noChangeAspect="1"/>
          </p:cNvPicPr>
          <p:nvPr/>
        </p:nvPicPr>
        <p:blipFill>
          <a:blip r:embed="rId3"/>
          <a:srcRect l="4277" t="6342" r="2274" b="12055"/>
          <a:stretch>
            <a:fillRect/>
          </a:stretch>
        </p:blipFill>
        <p:spPr>
          <a:xfrm>
            <a:off x="2895600" y="1219200"/>
            <a:ext cx="6324600" cy="41377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2209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</a:t>
            </a:r>
            <a:endParaRPr kumimoji="0" lang="en-IN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7" descr="image.jpg"/>
          <p:cNvPicPr>
            <a:picLocks noChangeAspect="1"/>
          </p:cNvPicPr>
          <p:nvPr/>
        </p:nvPicPr>
        <p:blipFill>
          <a:blip r:embed="rId3"/>
          <a:srcRect l="5227" t="7611" r="16212" b="11843"/>
          <a:stretch>
            <a:fillRect/>
          </a:stretch>
        </p:blipFill>
        <p:spPr>
          <a:xfrm>
            <a:off x="3276600" y="990600"/>
            <a:ext cx="5625966" cy="43215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2209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</a:t>
            </a:r>
            <a:endParaRPr kumimoji="0" lang="en-IN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7" descr="image.jpg"/>
          <p:cNvPicPr>
            <a:picLocks noChangeAspect="1"/>
          </p:cNvPicPr>
          <p:nvPr/>
        </p:nvPicPr>
        <p:blipFill>
          <a:blip r:embed="rId3"/>
          <a:srcRect l="4752" t="5285" r="8451" b="14644"/>
          <a:stretch>
            <a:fillRect/>
          </a:stretch>
        </p:blipFill>
        <p:spPr>
          <a:xfrm>
            <a:off x="2819400" y="1066800"/>
            <a:ext cx="6394563" cy="441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4256" t="3449" r="3942" b="12362"/>
          <a:stretch>
            <a:fillRect/>
          </a:stretch>
        </p:blipFill>
        <p:spPr>
          <a:xfrm>
            <a:off x="3505200" y="1295400"/>
            <a:ext cx="5334000" cy="4173754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2209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</a:t>
            </a:r>
            <a:endParaRPr kumimoji="0" lang="en-IN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52800" y="1600200"/>
            <a:ext cx="13716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4864" t="5274" r="6222" b="8508"/>
          <a:stretch>
            <a:fillRect/>
          </a:stretch>
        </p:blipFill>
        <p:spPr>
          <a:xfrm>
            <a:off x="3200400" y="1066800"/>
            <a:ext cx="5848447" cy="4538216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2209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</a:t>
            </a:r>
            <a:endParaRPr kumimoji="0" lang="en-IN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4435" t="4017" r="6075" b="27910"/>
          <a:stretch>
            <a:fillRect/>
          </a:stretch>
        </p:blipFill>
        <p:spPr>
          <a:xfrm>
            <a:off x="2895600" y="1295400"/>
            <a:ext cx="6346696" cy="3994747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2209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</a:t>
            </a:r>
            <a:endParaRPr kumimoji="0" lang="en-IN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4435" t="4862" r="3699" b="10786"/>
          <a:stretch>
            <a:fillRect/>
          </a:stretch>
        </p:blipFill>
        <p:spPr>
          <a:xfrm>
            <a:off x="3352800" y="1219200"/>
            <a:ext cx="5457960" cy="4331767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2209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</a:t>
            </a:r>
            <a:endParaRPr kumimoji="0" lang="en-IN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3801" t="4228" r="4333" b="28122"/>
          <a:stretch>
            <a:fillRect/>
          </a:stretch>
        </p:blipFill>
        <p:spPr>
          <a:xfrm>
            <a:off x="2895600" y="838200"/>
            <a:ext cx="6303455" cy="3842051"/>
          </a:xfrm>
          <a:prstGeom prst="rect">
            <a:avLst/>
          </a:prstGeom>
        </p:spPr>
      </p:pic>
      <p:pic>
        <p:nvPicPr>
          <p:cNvPr id="5" name="Picture 4" descr="image.jpg"/>
          <p:cNvPicPr>
            <a:picLocks noChangeAspect="1"/>
          </p:cNvPicPr>
          <p:nvPr/>
        </p:nvPicPr>
        <p:blipFill>
          <a:blip r:embed="rId3"/>
          <a:srcRect l="5385" t="15856" r="4649" b="68077"/>
          <a:stretch>
            <a:fillRect/>
          </a:stretch>
        </p:blipFill>
        <p:spPr>
          <a:xfrm>
            <a:off x="3048000" y="4572000"/>
            <a:ext cx="7767494" cy="1014515"/>
          </a:xfrm>
          <a:prstGeom prst="rect">
            <a:avLst/>
          </a:prstGeom>
        </p:spPr>
      </p:pic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2209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</a:t>
            </a:r>
            <a:endParaRPr kumimoji="0" lang="en-IN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4864" t="4869" r="3486" b="14188"/>
          <a:stretch>
            <a:fillRect/>
          </a:stretch>
        </p:blipFill>
        <p:spPr>
          <a:xfrm>
            <a:off x="3429000" y="1143000"/>
            <a:ext cx="5169682" cy="4243317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2209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</a:t>
            </a:r>
            <a:endParaRPr kumimoji="0" lang="en-IN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4118" t="4651" r="5125" b="11209"/>
          <a:stretch>
            <a:fillRect/>
          </a:stretch>
        </p:blipFill>
        <p:spPr>
          <a:xfrm>
            <a:off x="2971800" y="1066800"/>
            <a:ext cx="6123094" cy="4370543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2209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IN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</a:t>
            </a:r>
            <a:endParaRPr kumimoji="0" lang="en-IN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71800" y="1371600"/>
            <a:ext cx="13716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1025</TotalTime>
  <Words>249</Words>
  <Application>Microsoft Office PowerPoint</Application>
  <PresentationFormat>Custom</PresentationFormat>
  <Paragraphs>70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INDUSTRIAL ENGINEERING AND MANAGEMENT (BTME-4701)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ACER</cp:lastModifiedBy>
  <cp:revision>110</cp:revision>
  <dcterms:created xsi:type="dcterms:W3CDTF">2020-11-12T04:35:12Z</dcterms:created>
  <dcterms:modified xsi:type="dcterms:W3CDTF">2023-07-26T06:26:48Z</dcterms:modified>
</cp:coreProperties>
</file>