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ECDBA-B8B5-471C-8F81-9C32D9B1F2F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E0D2B-F5AB-4568-BE1D-E0A91734C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Topic:-ADDRESSING MODES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3300" b="1" dirty="0" err="1" smtClean="0"/>
              <a:t>Opcode</a:t>
            </a:r>
            <a:r>
              <a:rPr lang="en-US" sz="3300" dirty="0" smtClean="0"/>
              <a:t>: (What operation to perform?)</a:t>
            </a:r>
          </a:p>
          <a:p>
            <a:pPr algn="just">
              <a:lnSpc>
                <a:spcPct val="170000"/>
              </a:lnSpc>
            </a:pPr>
            <a:r>
              <a:rPr lang="en-US" sz="2600" dirty="0"/>
              <a:t>An op-code is part of an instruction that specifies the operation that instruction should carry out—add, subtract, multiply, divide, bitwise and, bitwise or, etc</a:t>
            </a:r>
            <a:r>
              <a:rPr lang="en-US" sz="26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sz="2800" dirty="0" smtClean="0"/>
              <a:t>The </a:t>
            </a:r>
            <a:r>
              <a:rPr lang="en-US" sz="2800" dirty="0" err="1" smtClean="0"/>
              <a:t>opcode</a:t>
            </a:r>
            <a:r>
              <a:rPr lang="en-US" sz="2800" dirty="0" smtClean="0"/>
              <a:t> is the instruction that is executed by the CPU .</a:t>
            </a:r>
          </a:p>
          <a:p>
            <a:pPr algn="just">
              <a:lnSpc>
                <a:spcPct val="170000"/>
              </a:lnSpc>
            </a:pPr>
            <a:r>
              <a:rPr lang="en-US" sz="2400" dirty="0" smtClean="0"/>
              <a:t>Examples are “</a:t>
            </a:r>
            <a:r>
              <a:rPr lang="en-US" sz="2400" b="1" dirty="0" smtClean="0"/>
              <a:t>add memory location A to memory location B</a:t>
            </a:r>
            <a:r>
              <a:rPr lang="en-US" sz="2400" dirty="0" smtClean="0"/>
              <a:t>, Add is the </a:t>
            </a:r>
            <a:r>
              <a:rPr lang="en-US" sz="2400" dirty="0" err="1" smtClean="0"/>
              <a:t>opcodes</a:t>
            </a:r>
            <a:r>
              <a:rPr lang="en-US" sz="2400" dirty="0" smtClean="0"/>
              <a:t> in these examples.</a:t>
            </a:r>
            <a:endParaRPr lang="en-US" sz="2600" dirty="0" smtClean="0"/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b="1" dirty="0" smtClean="0"/>
              <a:t>Operand:</a:t>
            </a:r>
          </a:p>
          <a:p>
            <a:pPr algn="just">
              <a:lnSpc>
                <a:spcPct val="170000"/>
              </a:lnSpc>
            </a:pPr>
            <a:r>
              <a:rPr lang="en-US" sz="2600" dirty="0" smtClean="0"/>
              <a:t>An operand is a specification of the value (or location containing a value) to be used or created by an instruction. </a:t>
            </a:r>
          </a:p>
          <a:p>
            <a:pPr algn="just">
              <a:lnSpc>
                <a:spcPct val="170000"/>
              </a:lnSpc>
            </a:pPr>
            <a:r>
              <a:rPr lang="en-US" sz="2600" dirty="0" smtClean="0"/>
              <a:t>Operand is the data or memory location used to execute that instruction.</a:t>
            </a:r>
          </a:p>
          <a:p>
            <a:pPr algn="just">
              <a:lnSpc>
                <a:spcPct val="170000"/>
              </a:lnSpc>
            </a:pPr>
            <a:r>
              <a:rPr lang="en-US" sz="2600" dirty="0" smtClean="0"/>
              <a:t>For example, if I want to add 3 to a, the instruction would have two operands: 3 and a</a:t>
            </a:r>
            <a:r>
              <a:rPr lang="en-US" sz="2600" b="1" dirty="0" smtClean="0"/>
              <a:t>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3300" b="1" dirty="0" smtClean="0"/>
              <a:t>Accumulator</a:t>
            </a:r>
            <a:r>
              <a:rPr lang="en-US" sz="2600" b="1" dirty="0" smtClean="0"/>
              <a:t>- </a:t>
            </a:r>
            <a:r>
              <a:rPr lang="en-US" sz="2400" dirty="0" smtClean="0"/>
              <a:t>An </a:t>
            </a:r>
            <a:r>
              <a:rPr lang="en-US" sz="2400" b="1" dirty="0" smtClean="0"/>
              <a:t>accumulator</a:t>
            </a:r>
            <a:r>
              <a:rPr lang="en-US" sz="2400" dirty="0" smtClean="0"/>
              <a:t> is a type of register for short-term, intermediate storage of arithmetic and logic data in a computer's central processing unit (CPU). </a:t>
            </a:r>
            <a:endParaRPr lang="en-US" sz="2600" b="1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Addressing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The process used by a microprocessor to deliver instructions to a machine so operations can be performed.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The operator or </a:t>
            </a:r>
            <a:r>
              <a:rPr lang="en-US" dirty="0" err="1" smtClean="0"/>
              <a:t>opcode</a:t>
            </a:r>
            <a:r>
              <a:rPr lang="en-US" dirty="0" smtClean="0"/>
              <a:t> which determines what will be done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The operands which define the data to be used in the operation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For example, if we wanted to add the numbers 1 and 2 and get a result, mathematically we would likely write this as 1 + 2. In this case, our operator is (+), or the addition, and our operands are the numbers 1 and 2.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Immediate Addressing Mode-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operand is specified in the instruction itself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data may be of 8-bit or 16-bit.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It is of 2byte or 3byte long.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For example: ADD 7, which says Add 7 to contents of accumulator. 7 is the operand here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Register Mode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95300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1600" dirty="0" smtClean="0"/>
              <a:t>1 Byte long.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There are two terms in register addressing mode, Destination &amp; Source.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Destination- where we have something to copy to reach out the destination.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Source- From where the something or data is coming.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the operand is stored in the register and this register is present in CPU.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The instruction has the address of the Register where the operand is stored.</a:t>
            </a:r>
            <a:endParaRPr lang="en-US" sz="1600" dirty="0"/>
          </a:p>
        </p:txBody>
      </p:sp>
      <p:pic>
        <p:nvPicPr>
          <p:cNvPr id="2050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133600"/>
            <a:ext cx="3352800" cy="2857500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Direct Addressing Mode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The 16 bit address of operand are given in instruction.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Instruction is of 3 byte.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byte- </a:t>
            </a:r>
            <a:r>
              <a:rPr lang="en-US" dirty="0" err="1" smtClean="0"/>
              <a:t>Opcode</a:t>
            </a: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byte- Lower address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byte- higher order address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For </a:t>
            </a:r>
            <a:r>
              <a:rPr lang="en-US" dirty="0" err="1" smtClean="0"/>
              <a:t>e.g</a:t>
            </a:r>
            <a:r>
              <a:rPr lang="en-US" dirty="0" smtClean="0"/>
              <a:t>:- LD A, C200H</a:t>
            </a:r>
            <a:endParaRPr lang="en-US" dirty="0"/>
          </a:p>
        </p:txBody>
      </p:sp>
      <p:pic>
        <p:nvPicPr>
          <p:cNvPr id="1026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133600"/>
            <a:ext cx="3181350" cy="3429000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Indirect Addressing Mode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the address field of instruction gives the address where the effective address is stored in memory.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This slows down the execution, as this includes multiple memory lookups to find the operand.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482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981200"/>
            <a:ext cx="3429000" cy="2857500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368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COMPUTER ARCHITECTURE BTCS-2301    </vt:lpstr>
      <vt:lpstr>Topic:-ADDRESSING MODES</vt:lpstr>
      <vt:lpstr>BASIC</vt:lpstr>
      <vt:lpstr>Addressing Modes</vt:lpstr>
      <vt:lpstr>Types</vt:lpstr>
      <vt:lpstr>Register Mode</vt:lpstr>
      <vt:lpstr>Direct Addressing Mode</vt:lpstr>
      <vt:lpstr>Indirect Addressing Mode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ADDRESSING MODES</dc:title>
  <dc:creator>Intel</dc:creator>
  <cp:lastModifiedBy>Intel</cp:lastModifiedBy>
  <cp:revision>20</cp:revision>
  <dcterms:created xsi:type="dcterms:W3CDTF">2022-09-29T06:13:52Z</dcterms:created>
  <dcterms:modified xsi:type="dcterms:W3CDTF">2023-06-20T09:56:44Z</dcterms:modified>
</cp:coreProperties>
</file>