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837" r:id="rId1"/>
  </p:sldMasterIdLst>
  <p:notesMasterIdLst>
    <p:notesMasterId r:id="rId14"/>
  </p:notesMasterIdLst>
  <p:handoutMasterIdLst>
    <p:handoutMasterId r:id="rId15"/>
  </p:handoutMasterIdLst>
  <p:sldIdLst>
    <p:sldId id="529" r:id="rId2"/>
    <p:sldId id="527" r:id="rId3"/>
    <p:sldId id="256" r:id="rId4"/>
    <p:sldId id="503" r:id="rId5"/>
    <p:sldId id="257" r:id="rId6"/>
    <p:sldId id="522" r:id="rId7"/>
    <p:sldId id="523" r:id="rId8"/>
    <p:sldId id="261" r:id="rId9"/>
    <p:sldId id="280" r:id="rId10"/>
    <p:sldId id="524" r:id="rId11"/>
    <p:sldId id="528" r:id="rId12"/>
    <p:sldId id="525" r:id="rId13"/>
  </p:sldIdLst>
  <p:sldSz cx="13716000" cy="9144000"/>
  <p:notesSz cx="7315200" cy="9601200"/>
  <p:defaultTextStyle>
    <a:defPPr>
      <a:defRPr lang="en-US"/>
    </a:defPPr>
    <a:lvl1pPr algn="l" rtl="0" eaLnBrk="0" fontAlgn="base" hangingPunct="0">
      <a:spcBef>
        <a:spcPct val="0"/>
      </a:spcBef>
      <a:spcAft>
        <a:spcPct val="0"/>
      </a:spcAft>
      <a:defRPr kern="1200">
        <a:solidFill>
          <a:schemeClr val="tx1"/>
        </a:solidFill>
        <a:latin typeface="Verdana" charset="0"/>
        <a:ea typeface="ＭＳ Ｐゴシック" charset="-128"/>
        <a:cs typeface="+mn-cs"/>
      </a:defRPr>
    </a:lvl1pPr>
    <a:lvl2pPr marL="650777" indent="-193646" algn="l" rtl="0" eaLnBrk="0" fontAlgn="base" hangingPunct="0">
      <a:spcBef>
        <a:spcPct val="0"/>
      </a:spcBef>
      <a:spcAft>
        <a:spcPct val="0"/>
      </a:spcAft>
      <a:defRPr kern="1200">
        <a:solidFill>
          <a:schemeClr val="tx1"/>
        </a:solidFill>
        <a:latin typeface="Verdana" charset="0"/>
        <a:ea typeface="ＭＳ Ｐゴシック" charset="-128"/>
        <a:cs typeface="+mn-cs"/>
      </a:defRPr>
    </a:lvl2pPr>
    <a:lvl3pPr marL="1303143" indent="-388879" algn="l" rtl="0" eaLnBrk="0" fontAlgn="base" hangingPunct="0">
      <a:spcBef>
        <a:spcPct val="0"/>
      </a:spcBef>
      <a:spcAft>
        <a:spcPct val="0"/>
      </a:spcAft>
      <a:defRPr kern="1200">
        <a:solidFill>
          <a:schemeClr val="tx1"/>
        </a:solidFill>
        <a:latin typeface="Verdana" charset="0"/>
        <a:ea typeface="ＭＳ Ｐゴシック" charset="-128"/>
        <a:cs typeface="+mn-cs"/>
      </a:defRPr>
    </a:lvl3pPr>
    <a:lvl4pPr marL="1957096" indent="-585699" algn="l" rtl="0" eaLnBrk="0" fontAlgn="base" hangingPunct="0">
      <a:spcBef>
        <a:spcPct val="0"/>
      </a:spcBef>
      <a:spcAft>
        <a:spcPct val="0"/>
      </a:spcAft>
      <a:defRPr kern="1200">
        <a:solidFill>
          <a:schemeClr val="tx1"/>
        </a:solidFill>
        <a:latin typeface="Verdana" charset="0"/>
        <a:ea typeface="ＭＳ Ｐゴシック" charset="-128"/>
        <a:cs typeface="+mn-cs"/>
      </a:defRPr>
    </a:lvl4pPr>
    <a:lvl5pPr marL="2609460" indent="-780932" algn="l" rtl="0" eaLnBrk="0" fontAlgn="base" hangingPunct="0">
      <a:spcBef>
        <a:spcPct val="0"/>
      </a:spcBef>
      <a:spcAft>
        <a:spcPct val="0"/>
      </a:spcAft>
      <a:defRPr kern="1200">
        <a:solidFill>
          <a:schemeClr val="tx1"/>
        </a:solidFill>
        <a:latin typeface="Verdana" charset="0"/>
        <a:ea typeface="ＭＳ Ｐゴシック" charset="-128"/>
        <a:cs typeface="+mn-cs"/>
      </a:defRPr>
    </a:lvl5pPr>
    <a:lvl6pPr marL="2285657" algn="l" defTabSz="914263" rtl="0" eaLnBrk="1" latinLnBrk="0" hangingPunct="1">
      <a:defRPr kern="1200">
        <a:solidFill>
          <a:schemeClr val="tx1"/>
        </a:solidFill>
        <a:latin typeface="Verdana" charset="0"/>
        <a:ea typeface="ＭＳ Ｐゴシック" charset="-128"/>
        <a:cs typeface="+mn-cs"/>
      </a:defRPr>
    </a:lvl6pPr>
    <a:lvl7pPr marL="2742789" algn="l" defTabSz="914263" rtl="0" eaLnBrk="1" latinLnBrk="0" hangingPunct="1">
      <a:defRPr kern="1200">
        <a:solidFill>
          <a:schemeClr val="tx1"/>
        </a:solidFill>
        <a:latin typeface="Verdana" charset="0"/>
        <a:ea typeface="ＭＳ Ｐゴシック" charset="-128"/>
        <a:cs typeface="+mn-cs"/>
      </a:defRPr>
    </a:lvl7pPr>
    <a:lvl8pPr marL="3199920" algn="l" defTabSz="914263" rtl="0" eaLnBrk="1" latinLnBrk="0" hangingPunct="1">
      <a:defRPr kern="1200">
        <a:solidFill>
          <a:schemeClr val="tx1"/>
        </a:solidFill>
        <a:latin typeface="Verdana" charset="0"/>
        <a:ea typeface="ＭＳ Ｐゴシック" charset="-128"/>
        <a:cs typeface="+mn-cs"/>
      </a:defRPr>
    </a:lvl8pPr>
    <a:lvl9pPr marL="3657051" algn="l" defTabSz="914263" rtl="0" eaLnBrk="1" latinLnBrk="0" hangingPunct="1">
      <a:defRPr kern="1200">
        <a:solidFill>
          <a:schemeClr val="tx1"/>
        </a:solidFill>
        <a:latin typeface="Verdana"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33CC"/>
    <a:srgbClr val="FF0000"/>
    <a:srgbClr val="CC6600"/>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50" d="100"/>
          <a:sy n="50" d="100"/>
        </p:scale>
        <p:origin x="-1236" y="-120"/>
      </p:cViewPr>
      <p:guideLst>
        <p:guide orient="horz" pos="1527"/>
        <p:guide pos="196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149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51" tIns="48326" rIns="96651" bIns="48326" numCol="1" anchor="t" anchorCtr="0" compatLnSpc="1">
            <a:prstTxWarp prst="textNoShape">
              <a:avLst/>
            </a:prstTxWarp>
          </a:bodyPr>
          <a:lstStyle>
            <a:lvl1pPr defTabSz="966788">
              <a:defRPr sz="1400">
                <a:latin typeface="Helvetica" charset="0"/>
                <a:cs typeface="ＭＳ Ｐゴシック" charset="-128"/>
              </a:defRPr>
            </a:lvl1pPr>
          </a:lstStyle>
          <a:p>
            <a:pPr>
              <a:defRPr/>
            </a:pPr>
            <a:endParaRPr lang="en-US"/>
          </a:p>
        </p:txBody>
      </p:sp>
      <p:sp>
        <p:nvSpPr>
          <p:cNvPr id="191491"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51" tIns="48326" rIns="96651" bIns="48326" numCol="1" anchor="t" anchorCtr="0" compatLnSpc="1">
            <a:prstTxWarp prst="textNoShape">
              <a:avLst/>
            </a:prstTxWarp>
          </a:bodyPr>
          <a:lstStyle>
            <a:lvl1pPr algn="r" defTabSz="966788">
              <a:defRPr sz="1400">
                <a:latin typeface="Helvetica" charset="0"/>
                <a:cs typeface="ＭＳ Ｐゴシック" charset="-128"/>
              </a:defRPr>
            </a:lvl1pPr>
          </a:lstStyle>
          <a:p>
            <a:pPr>
              <a:defRPr/>
            </a:pPr>
            <a:endParaRPr lang="en-US"/>
          </a:p>
        </p:txBody>
      </p:sp>
      <p:sp>
        <p:nvSpPr>
          <p:cNvPr id="191492"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51" tIns="48326" rIns="96651" bIns="48326" numCol="1" anchor="b" anchorCtr="0" compatLnSpc="1">
            <a:prstTxWarp prst="textNoShape">
              <a:avLst/>
            </a:prstTxWarp>
          </a:bodyPr>
          <a:lstStyle>
            <a:lvl1pPr defTabSz="966788">
              <a:defRPr sz="1400">
                <a:latin typeface="Helvetica" charset="0"/>
                <a:cs typeface="ＭＳ Ｐゴシック" charset="-128"/>
              </a:defRPr>
            </a:lvl1pPr>
          </a:lstStyle>
          <a:p>
            <a:pPr>
              <a:defRPr/>
            </a:pPr>
            <a:endParaRPr lang="en-US"/>
          </a:p>
        </p:txBody>
      </p:sp>
      <p:sp>
        <p:nvSpPr>
          <p:cNvPr id="191493"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51" tIns="48326" rIns="96651" bIns="48326" numCol="1" anchor="b" anchorCtr="0" compatLnSpc="1">
            <a:prstTxWarp prst="textNoShape">
              <a:avLst/>
            </a:prstTxWarp>
          </a:bodyPr>
          <a:lstStyle>
            <a:lvl1pPr algn="r" defTabSz="966788">
              <a:defRPr sz="1400">
                <a:latin typeface="Helvetica" charset="0"/>
              </a:defRPr>
            </a:lvl1pPr>
          </a:lstStyle>
          <a:p>
            <a:pPr>
              <a:defRPr/>
            </a:pPr>
            <a:fld id="{923D11E3-729C-457C-BAC3-155192955DB4}"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none" lIns="96651" tIns="48326" rIns="96651" bIns="48326" numCol="1" anchor="ctr" anchorCtr="0" compatLnSpc="1">
            <a:prstTxWarp prst="textNoShape">
              <a:avLst/>
            </a:prstTxWarp>
          </a:bodyPr>
          <a:lstStyle>
            <a:lvl1pPr defTabSz="966788">
              <a:defRPr sz="1400">
                <a:latin typeface="Times New Roman" charset="0"/>
                <a:cs typeface="ＭＳ Ｐゴシック" charset="-128"/>
              </a:defRPr>
            </a:lvl1pPr>
          </a:lstStyle>
          <a:p>
            <a:pPr>
              <a:defRPr/>
            </a:pPr>
            <a:endParaRPr lang="en-US"/>
          </a:p>
        </p:txBody>
      </p:sp>
      <p:sp>
        <p:nvSpPr>
          <p:cNvPr id="6147" name="Rectangle 3"/>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none" lIns="96651" tIns="48326" rIns="96651" bIns="48326" numCol="1" anchor="ctr" anchorCtr="0" compatLnSpc="1">
            <a:prstTxWarp prst="textNoShape">
              <a:avLst/>
            </a:prstTxWarp>
          </a:bodyPr>
          <a:lstStyle>
            <a:lvl1pPr algn="r" defTabSz="966788">
              <a:defRPr sz="1400">
                <a:latin typeface="Times New Roman" charset="0"/>
                <a:cs typeface="ＭＳ Ｐゴシック" charset="-128"/>
              </a:defRPr>
            </a:lvl1pPr>
          </a:lstStyle>
          <a:p>
            <a:pPr>
              <a:defRPr/>
            </a:pPr>
            <a:endParaRPr lang="en-US"/>
          </a:p>
        </p:txBody>
      </p:sp>
      <p:sp>
        <p:nvSpPr>
          <p:cNvPr id="76804" name="Rectangle 4"/>
          <p:cNvSpPr>
            <a:spLocks noGrp="1" noRot="1" noChangeAspect="1" noChangeArrowheads="1" noTextEdit="1"/>
          </p:cNvSpPr>
          <p:nvPr>
            <p:ph type="sldImg" idx="2"/>
          </p:nvPr>
        </p:nvSpPr>
        <p:spPr bwMode="auto">
          <a:xfrm>
            <a:off x="957263" y="720725"/>
            <a:ext cx="5400675" cy="360045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76313" y="4560888"/>
            <a:ext cx="5362575" cy="4319587"/>
          </a:xfrm>
          <a:prstGeom prst="rect">
            <a:avLst/>
          </a:prstGeom>
          <a:noFill/>
          <a:ln w="9525">
            <a:noFill/>
            <a:miter lim="800000"/>
            <a:headEnd/>
            <a:tailEnd/>
          </a:ln>
          <a:effectLst/>
        </p:spPr>
        <p:txBody>
          <a:bodyPr vert="horz" wrap="none" lIns="96651" tIns="48326" rIns="96651" bIns="48326" numCol="1" anchor="ctr"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none" lIns="96651" tIns="48326" rIns="96651" bIns="48326" numCol="1" anchor="b" anchorCtr="0" compatLnSpc="1">
            <a:prstTxWarp prst="textNoShape">
              <a:avLst/>
            </a:prstTxWarp>
          </a:bodyPr>
          <a:lstStyle>
            <a:lvl1pPr defTabSz="966788">
              <a:defRPr sz="1400">
                <a:latin typeface="Times New Roman" charset="0"/>
                <a:cs typeface="ＭＳ Ｐゴシック" charset="-128"/>
              </a:defRPr>
            </a:lvl1pPr>
          </a:lstStyle>
          <a:p>
            <a:pPr>
              <a:defRPr/>
            </a:pPr>
            <a:endParaRPr lang="en-US"/>
          </a:p>
        </p:txBody>
      </p:sp>
      <p:sp>
        <p:nvSpPr>
          <p:cNvPr id="6151" name="Rectangle 7"/>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none" lIns="96651" tIns="48326" rIns="96651" bIns="48326" numCol="1" anchor="b" anchorCtr="0" compatLnSpc="1">
            <a:prstTxWarp prst="textNoShape">
              <a:avLst/>
            </a:prstTxWarp>
          </a:bodyPr>
          <a:lstStyle>
            <a:lvl1pPr algn="r" defTabSz="966788">
              <a:defRPr sz="1400">
                <a:latin typeface="Times New Roman" charset="0"/>
              </a:defRPr>
            </a:lvl1pPr>
          </a:lstStyle>
          <a:p>
            <a:pPr>
              <a:defRPr/>
            </a:pPr>
            <a:fld id="{A8760DE9-060D-418C-BDC0-C12E74BFB12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700" kern="1200">
        <a:solidFill>
          <a:schemeClr val="tx1"/>
        </a:solidFill>
        <a:latin typeface="Times New Roman" charset="0"/>
        <a:ea typeface="ＭＳ Ｐゴシック" charset="-128"/>
        <a:cs typeface="ＭＳ Ｐゴシック" charset="-128"/>
      </a:defRPr>
    </a:lvl1pPr>
    <a:lvl2pPr marL="650777" algn="l" rtl="0" eaLnBrk="0" fontAlgn="base" hangingPunct="0">
      <a:spcBef>
        <a:spcPct val="30000"/>
      </a:spcBef>
      <a:spcAft>
        <a:spcPct val="0"/>
      </a:spcAft>
      <a:defRPr sz="1700" kern="1200">
        <a:solidFill>
          <a:schemeClr val="tx1"/>
        </a:solidFill>
        <a:latin typeface="Times New Roman" charset="0"/>
        <a:ea typeface="ＭＳ Ｐゴシック" charset="-128"/>
        <a:cs typeface="+mn-cs"/>
      </a:defRPr>
    </a:lvl2pPr>
    <a:lvl3pPr marL="1303143" algn="l" rtl="0" eaLnBrk="0" fontAlgn="base" hangingPunct="0">
      <a:spcBef>
        <a:spcPct val="30000"/>
      </a:spcBef>
      <a:spcAft>
        <a:spcPct val="0"/>
      </a:spcAft>
      <a:defRPr sz="1700" kern="1200">
        <a:solidFill>
          <a:schemeClr val="tx1"/>
        </a:solidFill>
        <a:latin typeface="Times New Roman" charset="0"/>
        <a:ea typeface="ＭＳ Ｐゴシック" charset="-128"/>
        <a:cs typeface="+mn-cs"/>
      </a:defRPr>
    </a:lvl3pPr>
    <a:lvl4pPr marL="1957096" algn="l" rtl="0" eaLnBrk="0" fontAlgn="base" hangingPunct="0">
      <a:spcBef>
        <a:spcPct val="30000"/>
      </a:spcBef>
      <a:spcAft>
        <a:spcPct val="0"/>
      </a:spcAft>
      <a:defRPr sz="1700" kern="1200">
        <a:solidFill>
          <a:schemeClr val="tx1"/>
        </a:solidFill>
        <a:latin typeface="Times New Roman" charset="0"/>
        <a:ea typeface="ＭＳ Ｐゴシック" charset="-128"/>
        <a:cs typeface="+mn-cs"/>
      </a:defRPr>
    </a:lvl4pPr>
    <a:lvl5pPr marL="2609460" algn="l" rtl="0" eaLnBrk="0" fontAlgn="base" hangingPunct="0">
      <a:spcBef>
        <a:spcPct val="30000"/>
      </a:spcBef>
      <a:spcAft>
        <a:spcPct val="0"/>
      </a:spcAft>
      <a:defRPr sz="1700" kern="1200">
        <a:solidFill>
          <a:schemeClr val="tx1"/>
        </a:solidFill>
        <a:latin typeface="Times New Roman" charset="0"/>
        <a:ea typeface="ＭＳ Ｐゴシック" charset="-128"/>
        <a:cs typeface="+mn-cs"/>
      </a:defRPr>
    </a:lvl5pPr>
    <a:lvl6pPr marL="3264898" algn="l" defTabSz="652979" rtl="0" eaLnBrk="1" latinLnBrk="0" hangingPunct="1">
      <a:defRPr sz="1700" kern="1200">
        <a:solidFill>
          <a:schemeClr val="tx1"/>
        </a:solidFill>
        <a:latin typeface="+mn-lt"/>
        <a:ea typeface="+mn-ea"/>
        <a:cs typeface="+mn-cs"/>
      </a:defRPr>
    </a:lvl6pPr>
    <a:lvl7pPr marL="3917878" algn="l" defTabSz="652979" rtl="0" eaLnBrk="1" latinLnBrk="0" hangingPunct="1">
      <a:defRPr sz="1700" kern="1200">
        <a:solidFill>
          <a:schemeClr val="tx1"/>
        </a:solidFill>
        <a:latin typeface="+mn-lt"/>
        <a:ea typeface="+mn-ea"/>
        <a:cs typeface="+mn-cs"/>
      </a:defRPr>
    </a:lvl7pPr>
    <a:lvl8pPr marL="4570857" algn="l" defTabSz="652979" rtl="0" eaLnBrk="1" latinLnBrk="0" hangingPunct="1">
      <a:defRPr sz="1700" kern="1200">
        <a:solidFill>
          <a:schemeClr val="tx1"/>
        </a:solidFill>
        <a:latin typeface="+mn-lt"/>
        <a:ea typeface="+mn-ea"/>
        <a:cs typeface="+mn-cs"/>
      </a:defRPr>
    </a:lvl8pPr>
    <a:lvl9pPr marL="5223836" algn="l" defTabSz="652979"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3957A5F7-09EE-4DC9-8117-D8350673A942}" type="slidenum">
              <a:rPr lang="en-US" smtClean="0"/>
              <a:pPr/>
              <a:t>3</a:t>
            </a:fld>
            <a:endParaRPr lang="en-US" smtClean="0"/>
          </a:p>
        </p:txBody>
      </p:sp>
      <p:sp>
        <p:nvSpPr>
          <p:cNvPr id="78851" name="Rectangle 2"/>
          <p:cNvSpPr>
            <a:spLocks noGrp="1" noRot="1" noChangeAspect="1" noChangeArrowheads="1" noTextEdit="1"/>
          </p:cNvSpPr>
          <p:nvPr>
            <p:ph type="sldImg"/>
          </p:nvPr>
        </p:nvSpPr>
        <p:spPr>
          <a:xfrm>
            <a:off x="957263" y="720725"/>
            <a:ext cx="5400675" cy="3600450"/>
          </a:xfrm>
          <a:ln/>
        </p:spPr>
      </p:sp>
      <p:sp>
        <p:nvSpPr>
          <p:cNvPr id="7885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xfrm>
            <a:off x="957263" y="720725"/>
            <a:ext cx="5400675" cy="3600450"/>
          </a:xfrm>
          <a:ln/>
        </p:spPr>
      </p:sp>
      <p:sp>
        <p:nvSpPr>
          <p:cNvPr id="7987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6ACBF60F-15E9-4C65-AC0C-DACDD952E229}" type="slidenum">
              <a:rPr lang="en-US" smtClean="0"/>
              <a:pPr/>
              <a:t>5</a:t>
            </a:fld>
            <a:endParaRPr lang="en-US" smtClean="0"/>
          </a:p>
        </p:txBody>
      </p:sp>
      <p:sp>
        <p:nvSpPr>
          <p:cNvPr id="80899" name="Rectangle 2"/>
          <p:cNvSpPr>
            <a:spLocks noGrp="1" noRot="1" noChangeAspect="1" noChangeArrowheads="1" noTextEdit="1"/>
          </p:cNvSpPr>
          <p:nvPr>
            <p:ph type="sldImg"/>
          </p:nvPr>
        </p:nvSpPr>
        <p:spPr>
          <a:xfrm>
            <a:off x="957263" y="720725"/>
            <a:ext cx="5400675" cy="3600450"/>
          </a:xfrm>
          <a:ln/>
        </p:spPr>
      </p:sp>
      <p:sp>
        <p:nvSpPr>
          <p:cNvPr id="8090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E8D2A072-5840-4016-ABED-1588CD6E5A18}" type="slidenum">
              <a:rPr lang="en-US" smtClean="0"/>
              <a:pPr/>
              <a:t>8</a:t>
            </a:fld>
            <a:endParaRPr lang="en-US" smtClean="0"/>
          </a:p>
        </p:txBody>
      </p:sp>
      <p:sp>
        <p:nvSpPr>
          <p:cNvPr id="84995" name="Rectangle 2"/>
          <p:cNvSpPr>
            <a:spLocks noGrp="1" noRot="1" noChangeAspect="1" noChangeArrowheads="1" noTextEdit="1"/>
          </p:cNvSpPr>
          <p:nvPr>
            <p:ph type="sldImg"/>
          </p:nvPr>
        </p:nvSpPr>
        <p:spPr>
          <a:xfrm>
            <a:off x="957263" y="720725"/>
            <a:ext cx="5400675" cy="3600450"/>
          </a:xfrm>
          <a:ln/>
        </p:spPr>
      </p:sp>
      <p:sp>
        <p:nvSpPr>
          <p:cNvPr id="8499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D55AEA09-7C82-4D3A-BE62-5B0755D902A7}" type="slidenum">
              <a:rPr lang="en-US" smtClean="0"/>
              <a:pPr/>
              <a:t>9</a:t>
            </a:fld>
            <a:endParaRPr lang="en-US" smtClean="0"/>
          </a:p>
        </p:txBody>
      </p:sp>
      <p:sp>
        <p:nvSpPr>
          <p:cNvPr id="88067" name="Rectangle 2"/>
          <p:cNvSpPr>
            <a:spLocks noGrp="1" noRot="1" noChangeAspect="1" noChangeArrowheads="1" noTextEdit="1"/>
          </p:cNvSpPr>
          <p:nvPr>
            <p:ph type="sldImg"/>
          </p:nvPr>
        </p:nvSpPr>
        <p:spPr>
          <a:xfrm>
            <a:off x="957263" y="720725"/>
            <a:ext cx="5400675" cy="3600450"/>
          </a:xfrm>
          <a:ln/>
        </p:spPr>
      </p:sp>
      <p:sp>
        <p:nvSpPr>
          <p:cNvPr id="8806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700" y="2840573"/>
            <a:ext cx="116586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2057400" y="5181600"/>
            <a:ext cx="9601200" cy="2336800"/>
          </a:xfrm>
        </p:spPr>
        <p:txBody>
          <a:bodyPr/>
          <a:lstStyle>
            <a:lvl1pPr marL="0" indent="0" algn="ctr">
              <a:buNone/>
              <a:defRPr>
                <a:solidFill>
                  <a:schemeClr val="tx1">
                    <a:tint val="75000"/>
                  </a:schemeClr>
                </a:solidFill>
              </a:defRPr>
            </a:lvl1pPr>
            <a:lvl2pPr marL="548613" indent="0" algn="ctr">
              <a:buNone/>
              <a:defRPr>
                <a:solidFill>
                  <a:schemeClr val="tx1">
                    <a:tint val="75000"/>
                  </a:schemeClr>
                </a:solidFill>
              </a:defRPr>
            </a:lvl2pPr>
            <a:lvl3pPr marL="1097225" indent="0" algn="ctr">
              <a:buNone/>
              <a:defRPr>
                <a:solidFill>
                  <a:schemeClr val="tx1">
                    <a:tint val="75000"/>
                  </a:schemeClr>
                </a:solidFill>
              </a:defRPr>
            </a:lvl3pPr>
            <a:lvl4pPr marL="1645838" indent="0" algn="ctr">
              <a:buNone/>
              <a:defRPr>
                <a:solidFill>
                  <a:schemeClr val="tx1">
                    <a:tint val="75000"/>
                  </a:schemeClr>
                </a:solidFill>
              </a:defRPr>
            </a:lvl4pPr>
            <a:lvl5pPr marL="2194450" indent="0" algn="ctr">
              <a:buNone/>
              <a:defRPr>
                <a:solidFill>
                  <a:schemeClr val="tx1">
                    <a:tint val="75000"/>
                  </a:schemeClr>
                </a:solidFill>
              </a:defRPr>
            </a:lvl5pPr>
            <a:lvl6pPr marL="2743063" indent="0" algn="ctr">
              <a:buNone/>
              <a:defRPr>
                <a:solidFill>
                  <a:schemeClr val="tx1">
                    <a:tint val="75000"/>
                  </a:schemeClr>
                </a:solidFill>
              </a:defRPr>
            </a:lvl6pPr>
            <a:lvl7pPr marL="3291675" indent="0" algn="ctr">
              <a:buNone/>
              <a:defRPr>
                <a:solidFill>
                  <a:schemeClr val="tx1">
                    <a:tint val="75000"/>
                  </a:schemeClr>
                </a:solidFill>
              </a:defRPr>
            </a:lvl7pPr>
            <a:lvl8pPr marL="3840288" indent="0" algn="ctr">
              <a:buNone/>
              <a:defRPr>
                <a:solidFill>
                  <a:schemeClr val="tx1">
                    <a:tint val="75000"/>
                  </a:schemeClr>
                </a:solidFill>
              </a:defRPr>
            </a:lvl8pPr>
            <a:lvl9pPr marL="438890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C9B81F-C347-4BEF-BFDF-29C42F48304A}" type="datetimeFigureOut">
              <a:rPr lang="en-US" smtClean="0"/>
              <a:pPr/>
              <a:t>19/06/2023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C9B81F-C347-4BEF-BFDF-29C42F48304A}" type="datetimeFigureOut">
              <a:rPr lang="en-US" smtClean="0"/>
              <a:pPr/>
              <a:t>19/06/2023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44100" y="366190"/>
            <a:ext cx="308610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66190"/>
            <a:ext cx="902970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C9B81F-C347-4BEF-BFDF-29C42F48304A}" type="datetimeFigureOut">
              <a:rPr lang="en-US" smtClean="0"/>
              <a:pPr/>
              <a:t>19/06/2023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C9B81F-C347-4BEF-BFDF-29C42F48304A}" type="datetimeFigureOut">
              <a:rPr lang="en-US" smtClean="0"/>
              <a:pPr/>
              <a:t>19/06/2023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83470" y="5875871"/>
            <a:ext cx="11658600" cy="1816100"/>
          </a:xfrm>
        </p:spPr>
        <p:txBody>
          <a:bodyPr anchor="t"/>
          <a:lstStyle>
            <a:lvl1pPr algn="l">
              <a:defRPr sz="4900" b="1" cap="all"/>
            </a:lvl1pPr>
          </a:lstStyle>
          <a:p>
            <a:r>
              <a:rPr lang="en-US" smtClean="0"/>
              <a:t>Click to edit Master title style</a:t>
            </a:r>
            <a:endParaRPr lang="en-US"/>
          </a:p>
        </p:txBody>
      </p:sp>
      <p:sp>
        <p:nvSpPr>
          <p:cNvPr id="3" name="Text Placeholder 2"/>
          <p:cNvSpPr>
            <a:spLocks noGrp="1"/>
          </p:cNvSpPr>
          <p:nvPr>
            <p:ph type="body" idx="1"/>
          </p:nvPr>
        </p:nvSpPr>
        <p:spPr>
          <a:xfrm>
            <a:off x="1083470" y="3875620"/>
            <a:ext cx="11658600" cy="2000249"/>
          </a:xfrm>
        </p:spPr>
        <p:txBody>
          <a:bodyPr anchor="b"/>
          <a:lstStyle>
            <a:lvl1pPr marL="0" indent="0">
              <a:buNone/>
              <a:defRPr sz="2400">
                <a:solidFill>
                  <a:schemeClr val="tx1">
                    <a:tint val="75000"/>
                  </a:schemeClr>
                </a:solidFill>
              </a:defRPr>
            </a:lvl1pPr>
            <a:lvl2pPr marL="548613" indent="0">
              <a:buNone/>
              <a:defRPr sz="2100">
                <a:solidFill>
                  <a:schemeClr val="tx1">
                    <a:tint val="75000"/>
                  </a:schemeClr>
                </a:solidFill>
              </a:defRPr>
            </a:lvl2pPr>
            <a:lvl3pPr marL="1097225" indent="0">
              <a:buNone/>
              <a:defRPr sz="1900">
                <a:solidFill>
                  <a:schemeClr val="tx1">
                    <a:tint val="75000"/>
                  </a:schemeClr>
                </a:solidFill>
              </a:defRPr>
            </a:lvl3pPr>
            <a:lvl4pPr marL="1645838" indent="0">
              <a:buNone/>
              <a:defRPr sz="1700">
                <a:solidFill>
                  <a:schemeClr val="tx1">
                    <a:tint val="75000"/>
                  </a:schemeClr>
                </a:solidFill>
              </a:defRPr>
            </a:lvl4pPr>
            <a:lvl5pPr marL="2194450" indent="0">
              <a:buNone/>
              <a:defRPr sz="1700">
                <a:solidFill>
                  <a:schemeClr val="tx1">
                    <a:tint val="75000"/>
                  </a:schemeClr>
                </a:solidFill>
              </a:defRPr>
            </a:lvl5pPr>
            <a:lvl6pPr marL="2743063" indent="0">
              <a:buNone/>
              <a:defRPr sz="1700">
                <a:solidFill>
                  <a:schemeClr val="tx1">
                    <a:tint val="75000"/>
                  </a:schemeClr>
                </a:solidFill>
              </a:defRPr>
            </a:lvl6pPr>
            <a:lvl7pPr marL="3291675" indent="0">
              <a:buNone/>
              <a:defRPr sz="1700">
                <a:solidFill>
                  <a:schemeClr val="tx1">
                    <a:tint val="75000"/>
                  </a:schemeClr>
                </a:solidFill>
              </a:defRPr>
            </a:lvl7pPr>
            <a:lvl8pPr marL="3840288" indent="0">
              <a:buNone/>
              <a:defRPr sz="1700">
                <a:solidFill>
                  <a:schemeClr val="tx1">
                    <a:tint val="75000"/>
                  </a:schemeClr>
                </a:solidFill>
              </a:defRPr>
            </a:lvl8pPr>
            <a:lvl9pPr marL="4388901" indent="0">
              <a:buNone/>
              <a:defRPr sz="17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19/06/2023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133606"/>
            <a:ext cx="6057900" cy="6034617"/>
          </a:xfrm>
        </p:spPr>
        <p:txBody>
          <a:bodyPr/>
          <a:lstStyle>
            <a:lvl1pPr>
              <a:defRPr sz="3400"/>
            </a:lvl1pPr>
            <a:lvl2pPr>
              <a:defRPr sz="29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972300" y="2133606"/>
            <a:ext cx="6057900" cy="6034617"/>
          </a:xfrm>
        </p:spPr>
        <p:txBody>
          <a:bodyPr/>
          <a:lstStyle>
            <a:lvl1pPr>
              <a:defRPr sz="3400"/>
            </a:lvl1pPr>
            <a:lvl2pPr>
              <a:defRPr sz="29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C9B81F-C347-4BEF-BFDF-29C42F48304A}" type="datetimeFigureOut">
              <a:rPr lang="en-US" smtClean="0"/>
              <a:pPr/>
              <a:t>19/06/2023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2046817"/>
            <a:ext cx="6060282" cy="853016"/>
          </a:xfrm>
        </p:spPr>
        <p:txBody>
          <a:bodyPr anchor="b"/>
          <a:lstStyle>
            <a:lvl1pPr marL="0" indent="0">
              <a:buNone/>
              <a:defRPr sz="2900" b="1"/>
            </a:lvl1pPr>
            <a:lvl2pPr marL="548613" indent="0">
              <a:buNone/>
              <a:defRPr sz="2400" b="1"/>
            </a:lvl2pPr>
            <a:lvl3pPr marL="1097225" indent="0">
              <a:buNone/>
              <a:defRPr sz="2100" b="1"/>
            </a:lvl3pPr>
            <a:lvl4pPr marL="1645838" indent="0">
              <a:buNone/>
              <a:defRPr sz="1900" b="1"/>
            </a:lvl4pPr>
            <a:lvl5pPr marL="2194450" indent="0">
              <a:buNone/>
              <a:defRPr sz="1900" b="1"/>
            </a:lvl5pPr>
            <a:lvl6pPr marL="2743063" indent="0">
              <a:buNone/>
              <a:defRPr sz="1900" b="1"/>
            </a:lvl6pPr>
            <a:lvl7pPr marL="3291675" indent="0">
              <a:buNone/>
              <a:defRPr sz="1900" b="1"/>
            </a:lvl7pPr>
            <a:lvl8pPr marL="3840288" indent="0">
              <a:buNone/>
              <a:defRPr sz="1900" b="1"/>
            </a:lvl8pPr>
            <a:lvl9pPr marL="4388901" indent="0">
              <a:buNone/>
              <a:defRPr sz="1900" b="1"/>
            </a:lvl9pPr>
          </a:lstStyle>
          <a:p>
            <a:pPr lvl="0"/>
            <a:r>
              <a:rPr lang="en-US" smtClean="0"/>
              <a:t>Click to edit Master text styles</a:t>
            </a:r>
          </a:p>
        </p:txBody>
      </p:sp>
      <p:sp>
        <p:nvSpPr>
          <p:cNvPr id="4" name="Content Placeholder 3"/>
          <p:cNvSpPr>
            <a:spLocks noGrp="1"/>
          </p:cNvSpPr>
          <p:nvPr>
            <p:ph sz="half" idx="2"/>
          </p:nvPr>
        </p:nvSpPr>
        <p:spPr>
          <a:xfrm>
            <a:off x="685800" y="2899833"/>
            <a:ext cx="6060282" cy="5268384"/>
          </a:xfrm>
        </p:spPr>
        <p:txBody>
          <a:bodyPr/>
          <a:lstStyle>
            <a:lvl1pPr>
              <a:defRPr sz="29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967541" y="2046817"/>
            <a:ext cx="6062663" cy="853016"/>
          </a:xfrm>
        </p:spPr>
        <p:txBody>
          <a:bodyPr anchor="b"/>
          <a:lstStyle>
            <a:lvl1pPr marL="0" indent="0">
              <a:buNone/>
              <a:defRPr sz="2900" b="1"/>
            </a:lvl1pPr>
            <a:lvl2pPr marL="548613" indent="0">
              <a:buNone/>
              <a:defRPr sz="2400" b="1"/>
            </a:lvl2pPr>
            <a:lvl3pPr marL="1097225" indent="0">
              <a:buNone/>
              <a:defRPr sz="2100" b="1"/>
            </a:lvl3pPr>
            <a:lvl4pPr marL="1645838" indent="0">
              <a:buNone/>
              <a:defRPr sz="1900" b="1"/>
            </a:lvl4pPr>
            <a:lvl5pPr marL="2194450" indent="0">
              <a:buNone/>
              <a:defRPr sz="1900" b="1"/>
            </a:lvl5pPr>
            <a:lvl6pPr marL="2743063" indent="0">
              <a:buNone/>
              <a:defRPr sz="1900" b="1"/>
            </a:lvl6pPr>
            <a:lvl7pPr marL="3291675" indent="0">
              <a:buNone/>
              <a:defRPr sz="1900" b="1"/>
            </a:lvl7pPr>
            <a:lvl8pPr marL="3840288" indent="0">
              <a:buNone/>
              <a:defRPr sz="1900" b="1"/>
            </a:lvl8pPr>
            <a:lvl9pPr marL="4388901" indent="0">
              <a:buNone/>
              <a:defRPr sz="1900" b="1"/>
            </a:lvl9pPr>
          </a:lstStyle>
          <a:p>
            <a:pPr lvl="0"/>
            <a:r>
              <a:rPr lang="en-US" smtClean="0"/>
              <a:t>Click to edit Master text styles</a:t>
            </a:r>
          </a:p>
        </p:txBody>
      </p:sp>
      <p:sp>
        <p:nvSpPr>
          <p:cNvPr id="6" name="Content Placeholder 5"/>
          <p:cNvSpPr>
            <a:spLocks noGrp="1"/>
          </p:cNvSpPr>
          <p:nvPr>
            <p:ph sz="quarter" idx="4"/>
          </p:nvPr>
        </p:nvSpPr>
        <p:spPr>
          <a:xfrm>
            <a:off x="6967541" y="2899833"/>
            <a:ext cx="6062663" cy="5268384"/>
          </a:xfrm>
        </p:spPr>
        <p:txBody>
          <a:bodyPr/>
          <a:lstStyle>
            <a:lvl1pPr>
              <a:defRPr sz="29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C9B81F-C347-4BEF-BFDF-29C42F48304A}" type="datetimeFigureOut">
              <a:rPr lang="en-US" smtClean="0"/>
              <a:pPr/>
              <a:t>19/06/2023</a:t>
            </a:fld>
            <a:endParaRPr lang="en-US"/>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C9B81F-C347-4BEF-BFDF-29C42F48304A}" type="datetimeFigureOut">
              <a:rPr lang="en-US" smtClean="0"/>
              <a:pPr/>
              <a:t>19/06/2023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19/06/2023</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4" y="364067"/>
            <a:ext cx="4512470" cy="1549400"/>
          </a:xfrm>
        </p:spPr>
        <p:txBody>
          <a:bodyPr anchor="b"/>
          <a:lstStyle>
            <a:lvl1pPr algn="l">
              <a:defRPr sz="2400" b="1"/>
            </a:lvl1pPr>
          </a:lstStyle>
          <a:p>
            <a:r>
              <a:rPr lang="en-US" smtClean="0"/>
              <a:t>Click to edit Master title style</a:t>
            </a:r>
            <a:endParaRPr lang="en-US"/>
          </a:p>
        </p:txBody>
      </p:sp>
      <p:sp>
        <p:nvSpPr>
          <p:cNvPr id="3" name="Content Placeholder 2"/>
          <p:cNvSpPr>
            <a:spLocks noGrp="1"/>
          </p:cNvSpPr>
          <p:nvPr>
            <p:ph idx="1"/>
          </p:nvPr>
        </p:nvSpPr>
        <p:spPr>
          <a:xfrm>
            <a:off x="5362575" y="364073"/>
            <a:ext cx="7667625" cy="7804151"/>
          </a:xfrm>
        </p:spPr>
        <p:txBody>
          <a:bodyPr/>
          <a:lstStyle>
            <a:lvl1pPr>
              <a:defRPr sz="3900"/>
            </a:lvl1pPr>
            <a:lvl2pPr>
              <a:defRPr sz="3400"/>
            </a:lvl2pPr>
            <a:lvl3pPr>
              <a:defRPr sz="2900"/>
            </a:lvl3pPr>
            <a:lvl4pPr>
              <a:defRPr sz="2400"/>
            </a:lvl4pPr>
            <a:lvl5pPr>
              <a:defRPr sz="2400"/>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85804" y="1913473"/>
            <a:ext cx="4512470" cy="6254751"/>
          </a:xfrm>
        </p:spPr>
        <p:txBody>
          <a:bodyPr/>
          <a:lstStyle>
            <a:lvl1pPr marL="0" indent="0">
              <a:buNone/>
              <a:defRPr sz="1700"/>
            </a:lvl1pPr>
            <a:lvl2pPr marL="548613" indent="0">
              <a:buNone/>
              <a:defRPr sz="1400"/>
            </a:lvl2pPr>
            <a:lvl3pPr marL="1097225" indent="0">
              <a:buNone/>
              <a:defRPr sz="1100"/>
            </a:lvl3pPr>
            <a:lvl4pPr marL="1645838" indent="0">
              <a:buNone/>
              <a:defRPr sz="1100"/>
            </a:lvl4pPr>
            <a:lvl5pPr marL="2194450" indent="0">
              <a:buNone/>
              <a:defRPr sz="1100"/>
            </a:lvl5pPr>
            <a:lvl6pPr marL="2743063" indent="0">
              <a:buNone/>
              <a:defRPr sz="1100"/>
            </a:lvl6pPr>
            <a:lvl7pPr marL="3291675" indent="0">
              <a:buNone/>
              <a:defRPr sz="1100"/>
            </a:lvl7pPr>
            <a:lvl8pPr marL="3840288" indent="0">
              <a:buNone/>
              <a:defRPr sz="1100"/>
            </a:lvl8pPr>
            <a:lvl9pPr marL="4388901" indent="0">
              <a:buNone/>
              <a:defRPr sz="1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19/06/2023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8432" y="6400801"/>
            <a:ext cx="8229600" cy="755651"/>
          </a:xfrm>
        </p:spPr>
        <p:txBody>
          <a:bodyPr anchor="b"/>
          <a:lstStyle>
            <a:lvl1pPr algn="l">
              <a:defRPr sz="2400" b="1"/>
            </a:lvl1pPr>
          </a:lstStyle>
          <a:p>
            <a:r>
              <a:rPr lang="en-US" smtClean="0"/>
              <a:t>Click to edit Master title style</a:t>
            </a:r>
            <a:endParaRPr lang="en-US"/>
          </a:p>
        </p:txBody>
      </p:sp>
      <p:sp>
        <p:nvSpPr>
          <p:cNvPr id="3" name="Picture Placeholder 2"/>
          <p:cNvSpPr>
            <a:spLocks noGrp="1"/>
          </p:cNvSpPr>
          <p:nvPr>
            <p:ph type="pic" idx="1"/>
          </p:nvPr>
        </p:nvSpPr>
        <p:spPr>
          <a:xfrm>
            <a:off x="2688432" y="817033"/>
            <a:ext cx="8229600" cy="5486400"/>
          </a:xfrm>
        </p:spPr>
        <p:txBody>
          <a:bodyPr/>
          <a:lstStyle>
            <a:lvl1pPr marL="0" indent="0">
              <a:buNone/>
              <a:defRPr sz="3900"/>
            </a:lvl1pPr>
            <a:lvl2pPr marL="548613" indent="0">
              <a:buNone/>
              <a:defRPr sz="3400"/>
            </a:lvl2pPr>
            <a:lvl3pPr marL="1097225" indent="0">
              <a:buNone/>
              <a:defRPr sz="2900"/>
            </a:lvl3pPr>
            <a:lvl4pPr marL="1645838" indent="0">
              <a:buNone/>
              <a:defRPr sz="2400"/>
            </a:lvl4pPr>
            <a:lvl5pPr marL="2194450" indent="0">
              <a:buNone/>
              <a:defRPr sz="2400"/>
            </a:lvl5pPr>
            <a:lvl6pPr marL="2743063" indent="0">
              <a:buNone/>
              <a:defRPr sz="2400"/>
            </a:lvl6pPr>
            <a:lvl7pPr marL="3291675" indent="0">
              <a:buNone/>
              <a:defRPr sz="2400"/>
            </a:lvl7pPr>
            <a:lvl8pPr marL="3840288" indent="0">
              <a:buNone/>
              <a:defRPr sz="2400"/>
            </a:lvl8pPr>
            <a:lvl9pPr marL="4388901" indent="0">
              <a:buNone/>
              <a:defRPr sz="2400"/>
            </a:lvl9pPr>
          </a:lstStyle>
          <a:p>
            <a:r>
              <a:rPr lang="en-US" smtClean="0"/>
              <a:t>Click icon to add picture</a:t>
            </a:r>
            <a:endParaRPr lang="en-US"/>
          </a:p>
        </p:txBody>
      </p:sp>
      <p:sp>
        <p:nvSpPr>
          <p:cNvPr id="4" name="Text Placeholder 3"/>
          <p:cNvSpPr>
            <a:spLocks noGrp="1"/>
          </p:cNvSpPr>
          <p:nvPr>
            <p:ph type="body" sz="half" idx="2"/>
          </p:nvPr>
        </p:nvSpPr>
        <p:spPr>
          <a:xfrm>
            <a:off x="2688432" y="7156452"/>
            <a:ext cx="8229600" cy="1073149"/>
          </a:xfrm>
        </p:spPr>
        <p:txBody>
          <a:bodyPr/>
          <a:lstStyle>
            <a:lvl1pPr marL="0" indent="0">
              <a:buNone/>
              <a:defRPr sz="1700"/>
            </a:lvl1pPr>
            <a:lvl2pPr marL="548613" indent="0">
              <a:buNone/>
              <a:defRPr sz="1400"/>
            </a:lvl2pPr>
            <a:lvl3pPr marL="1097225" indent="0">
              <a:buNone/>
              <a:defRPr sz="1100"/>
            </a:lvl3pPr>
            <a:lvl4pPr marL="1645838" indent="0">
              <a:buNone/>
              <a:defRPr sz="1100"/>
            </a:lvl4pPr>
            <a:lvl5pPr marL="2194450" indent="0">
              <a:buNone/>
              <a:defRPr sz="1100"/>
            </a:lvl5pPr>
            <a:lvl6pPr marL="2743063" indent="0">
              <a:buNone/>
              <a:defRPr sz="1100"/>
            </a:lvl6pPr>
            <a:lvl7pPr marL="3291675" indent="0">
              <a:buNone/>
              <a:defRPr sz="1100"/>
            </a:lvl7pPr>
            <a:lvl8pPr marL="3840288" indent="0">
              <a:buNone/>
              <a:defRPr sz="1100"/>
            </a:lvl8pPr>
            <a:lvl9pPr marL="4388901" indent="0">
              <a:buNone/>
              <a:defRPr sz="1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19/06/2023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6184"/>
            <a:ext cx="12344400" cy="1524000"/>
          </a:xfrm>
          <a:prstGeom prst="rect">
            <a:avLst/>
          </a:prstGeom>
        </p:spPr>
        <p:txBody>
          <a:bodyPr vert="horz" lIns="109723" tIns="54862" rIns="109723" bIns="5486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85800" y="2133606"/>
            <a:ext cx="12344400" cy="6034617"/>
          </a:xfrm>
          <a:prstGeom prst="rect">
            <a:avLst/>
          </a:prstGeom>
        </p:spPr>
        <p:txBody>
          <a:bodyPr vert="horz" lIns="109723" tIns="54862" rIns="109723" bIns="5486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85800" y="8475140"/>
            <a:ext cx="3200400" cy="486833"/>
          </a:xfrm>
          <a:prstGeom prst="rect">
            <a:avLst/>
          </a:prstGeom>
        </p:spPr>
        <p:txBody>
          <a:bodyPr vert="horz" lIns="109723" tIns="54862" rIns="109723" bIns="54862" rtlCol="0" anchor="ctr"/>
          <a:lstStyle>
            <a:lvl1pPr algn="l">
              <a:defRPr sz="1400">
                <a:solidFill>
                  <a:schemeClr val="tx1">
                    <a:tint val="75000"/>
                  </a:schemeClr>
                </a:solidFill>
              </a:defRPr>
            </a:lvl1pPr>
          </a:lstStyle>
          <a:p>
            <a:fld id="{47C9B81F-C347-4BEF-BFDF-29C42F48304A}" type="datetimeFigureOut">
              <a:rPr lang="en-US" smtClean="0"/>
              <a:pPr/>
              <a:t>19/06/2023</a:t>
            </a:fld>
            <a:endParaRPr lang="en-US" dirty="0">
              <a:solidFill>
                <a:schemeClr val="tx2">
                  <a:shade val="90000"/>
                </a:schemeClr>
              </a:solidFill>
            </a:endParaRPr>
          </a:p>
        </p:txBody>
      </p:sp>
      <p:sp>
        <p:nvSpPr>
          <p:cNvPr id="5" name="Footer Placeholder 4"/>
          <p:cNvSpPr>
            <a:spLocks noGrp="1"/>
          </p:cNvSpPr>
          <p:nvPr>
            <p:ph type="ftr" sz="quarter" idx="3"/>
          </p:nvPr>
        </p:nvSpPr>
        <p:spPr>
          <a:xfrm>
            <a:off x="4686300" y="8475140"/>
            <a:ext cx="4343400" cy="486833"/>
          </a:xfrm>
          <a:prstGeom prst="rect">
            <a:avLst/>
          </a:prstGeom>
        </p:spPr>
        <p:txBody>
          <a:bodyPr vert="horz" lIns="109723" tIns="54862" rIns="109723" bIns="54862" rtlCol="0" anchor="ctr"/>
          <a:lstStyle>
            <a:lvl1pPr algn="ctr">
              <a:defRPr sz="1400">
                <a:solidFill>
                  <a:schemeClr val="tx1">
                    <a:tint val="75000"/>
                  </a:schemeClr>
                </a:solidFill>
              </a:defRPr>
            </a:lvl1pPr>
          </a:lstStyle>
          <a:p>
            <a:pPr algn="l" eaLnBrk="1" latinLnBrk="0" hangingPunct="1"/>
            <a:endParaRPr kumimoji="0" lang="en-US" dirty="0">
              <a:solidFill>
                <a:schemeClr val="tx2">
                  <a:shade val="90000"/>
                </a:schemeClr>
              </a:solidFill>
            </a:endParaRPr>
          </a:p>
        </p:txBody>
      </p:sp>
      <p:sp>
        <p:nvSpPr>
          <p:cNvPr id="6" name="Slide Number Placeholder 5"/>
          <p:cNvSpPr>
            <a:spLocks noGrp="1"/>
          </p:cNvSpPr>
          <p:nvPr>
            <p:ph type="sldNum" sz="quarter" idx="4"/>
          </p:nvPr>
        </p:nvSpPr>
        <p:spPr>
          <a:xfrm>
            <a:off x="9829800" y="8475140"/>
            <a:ext cx="3200400" cy="486833"/>
          </a:xfrm>
          <a:prstGeom prst="rect">
            <a:avLst/>
          </a:prstGeom>
        </p:spPr>
        <p:txBody>
          <a:bodyPr vert="horz" lIns="109723" tIns="54862" rIns="109723" bIns="54862" rtlCol="0" anchor="ctr"/>
          <a:lstStyle>
            <a:lvl1pPr algn="r">
              <a:defRPr sz="1400">
                <a:solidFill>
                  <a:schemeClr val="tx1">
                    <a:tint val="75000"/>
                  </a:schemeClr>
                </a:solidFill>
              </a:defRPr>
            </a:lvl1pPr>
          </a:lstStyle>
          <a:p>
            <a:fld id="{042AED99-7FB4-404E-8A97-64753DCE42EC}" type="slidenum">
              <a:rPr kumimoji="0" lang="en-US" smtClean="0"/>
              <a:pPr/>
              <a:t>‹#›</a:t>
            </a:fld>
            <a:endParaRPr kumimoji="0" lang="en-US" dirty="0">
              <a:solidFill>
                <a:schemeClr val="tx2">
                  <a:shade val="90000"/>
                </a:schemeClr>
              </a:solidFill>
            </a:endParaRPr>
          </a:p>
        </p:txBody>
      </p:sp>
    </p:spTree>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43" r:id="rId6"/>
    <p:sldLayoutId id="2147483844" r:id="rId7"/>
    <p:sldLayoutId id="2147483845" r:id="rId8"/>
    <p:sldLayoutId id="2147483846" r:id="rId9"/>
    <p:sldLayoutId id="2147483847" r:id="rId10"/>
    <p:sldLayoutId id="2147483848" r:id="rId11"/>
  </p:sldLayoutIdLst>
  <p:txStyles>
    <p:titleStyle>
      <a:lvl1pPr algn="ctr" defTabSz="1097225" rtl="0" eaLnBrk="1" latinLnBrk="0" hangingPunct="1">
        <a:spcBef>
          <a:spcPct val="0"/>
        </a:spcBef>
        <a:buNone/>
        <a:defRPr sz="5300" kern="1200">
          <a:solidFill>
            <a:schemeClr val="tx1"/>
          </a:solidFill>
          <a:latin typeface="+mj-lt"/>
          <a:ea typeface="+mj-ea"/>
          <a:cs typeface="+mj-cs"/>
        </a:defRPr>
      </a:lvl1pPr>
    </p:titleStyle>
    <p:bodyStyle>
      <a:lvl1pPr marL="411459" indent="-411459" algn="l" defTabSz="1097225" rtl="0" eaLnBrk="1" latinLnBrk="0" hangingPunct="1">
        <a:spcBef>
          <a:spcPct val="20000"/>
        </a:spcBef>
        <a:buFont typeface="Arial" pitchFamily="34" charset="0"/>
        <a:buChar char="•"/>
        <a:defRPr sz="3900" kern="1200">
          <a:solidFill>
            <a:schemeClr val="tx1"/>
          </a:solidFill>
          <a:latin typeface="+mn-lt"/>
          <a:ea typeface="+mn-ea"/>
          <a:cs typeface="+mn-cs"/>
        </a:defRPr>
      </a:lvl1pPr>
      <a:lvl2pPr marL="891495" indent="-342883" algn="l" defTabSz="1097225" rtl="0" eaLnBrk="1" latinLnBrk="0" hangingPunct="1">
        <a:spcBef>
          <a:spcPct val="20000"/>
        </a:spcBef>
        <a:buFont typeface="Arial" pitchFamily="34" charset="0"/>
        <a:buChar char="–"/>
        <a:defRPr sz="3400" kern="1200">
          <a:solidFill>
            <a:schemeClr val="tx1"/>
          </a:solidFill>
          <a:latin typeface="+mn-lt"/>
          <a:ea typeface="+mn-ea"/>
          <a:cs typeface="+mn-cs"/>
        </a:defRPr>
      </a:lvl2pPr>
      <a:lvl3pPr marL="1371531" indent="-274306" algn="l" defTabSz="1097225" rtl="0" eaLnBrk="1" latinLnBrk="0" hangingPunct="1">
        <a:spcBef>
          <a:spcPct val="20000"/>
        </a:spcBef>
        <a:buFont typeface="Arial" pitchFamily="34" charset="0"/>
        <a:buChar char="•"/>
        <a:defRPr sz="2900" kern="1200">
          <a:solidFill>
            <a:schemeClr val="tx1"/>
          </a:solidFill>
          <a:latin typeface="+mn-lt"/>
          <a:ea typeface="+mn-ea"/>
          <a:cs typeface="+mn-cs"/>
        </a:defRPr>
      </a:lvl3pPr>
      <a:lvl4pPr marL="1920144" indent="-274306" algn="l" defTabSz="1097225" rtl="0" eaLnBrk="1" latinLnBrk="0" hangingPunct="1">
        <a:spcBef>
          <a:spcPct val="20000"/>
        </a:spcBef>
        <a:buFont typeface="Arial" pitchFamily="34" charset="0"/>
        <a:buChar char="–"/>
        <a:defRPr sz="2400" kern="1200">
          <a:solidFill>
            <a:schemeClr val="tx1"/>
          </a:solidFill>
          <a:latin typeface="+mn-lt"/>
          <a:ea typeface="+mn-ea"/>
          <a:cs typeface="+mn-cs"/>
        </a:defRPr>
      </a:lvl4pPr>
      <a:lvl5pPr marL="2468757" indent="-274306" algn="l" defTabSz="1097225" rtl="0" eaLnBrk="1" latinLnBrk="0" hangingPunct="1">
        <a:spcBef>
          <a:spcPct val="20000"/>
        </a:spcBef>
        <a:buFont typeface="Arial" pitchFamily="34" charset="0"/>
        <a:buChar char="»"/>
        <a:defRPr sz="2400" kern="1200">
          <a:solidFill>
            <a:schemeClr val="tx1"/>
          </a:solidFill>
          <a:latin typeface="+mn-lt"/>
          <a:ea typeface="+mn-ea"/>
          <a:cs typeface="+mn-cs"/>
        </a:defRPr>
      </a:lvl5pPr>
      <a:lvl6pPr marL="3017369" indent="-274306" algn="l" defTabSz="1097225"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65982" indent="-274306" algn="l" defTabSz="1097225"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114594" indent="-274306" algn="l" defTabSz="1097225"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63207" indent="-274306" algn="l" defTabSz="1097225"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en-US"/>
      </a:defPPr>
      <a:lvl1pPr marL="0" algn="l" defTabSz="1097225" rtl="0" eaLnBrk="1" latinLnBrk="0" hangingPunct="1">
        <a:defRPr sz="2100" kern="1200">
          <a:solidFill>
            <a:schemeClr val="tx1"/>
          </a:solidFill>
          <a:latin typeface="+mn-lt"/>
          <a:ea typeface="+mn-ea"/>
          <a:cs typeface="+mn-cs"/>
        </a:defRPr>
      </a:lvl1pPr>
      <a:lvl2pPr marL="548613" algn="l" defTabSz="1097225" rtl="0" eaLnBrk="1" latinLnBrk="0" hangingPunct="1">
        <a:defRPr sz="2100" kern="1200">
          <a:solidFill>
            <a:schemeClr val="tx1"/>
          </a:solidFill>
          <a:latin typeface="+mn-lt"/>
          <a:ea typeface="+mn-ea"/>
          <a:cs typeface="+mn-cs"/>
        </a:defRPr>
      </a:lvl2pPr>
      <a:lvl3pPr marL="1097225" algn="l" defTabSz="1097225" rtl="0" eaLnBrk="1" latinLnBrk="0" hangingPunct="1">
        <a:defRPr sz="2100" kern="1200">
          <a:solidFill>
            <a:schemeClr val="tx1"/>
          </a:solidFill>
          <a:latin typeface="+mn-lt"/>
          <a:ea typeface="+mn-ea"/>
          <a:cs typeface="+mn-cs"/>
        </a:defRPr>
      </a:lvl3pPr>
      <a:lvl4pPr marL="1645838" algn="l" defTabSz="1097225" rtl="0" eaLnBrk="1" latinLnBrk="0" hangingPunct="1">
        <a:defRPr sz="2100" kern="1200">
          <a:solidFill>
            <a:schemeClr val="tx1"/>
          </a:solidFill>
          <a:latin typeface="+mn-lt"/>
          <a:ea typeface="+mn-ea"/>
          <a:cs typeface="+mn-cs"/>
        </a:defRPr>
      </a:lvl4pPr>
      <a:lvl5pPr marL="2194450" algn="l" defTabSz="1097225" rtl="0" eaLnBrk="1" latinLnBrk="0" hangingPunct="1">
        <a:defRPr sz="2100" kern="1200">
          <a:solidFill>
            <a:schemeClr val="tx1"/>
          </a:solidFill>
          <a:latin typeface="+mn-lt"/>
          <a:ea typeface="+mn-ea"/>
          <a:cs typeface="+mn-cs"/>
        </a:defRPr>
      </a:lvl5pPr>
      <a:lvl6pPr marL="2743063" algn="l" defTabSz="1097225" rtl="0" eaLnBrk="1" latinLnBrk="0" hangingPunct="1">
        <a:defRPr sz="2100" kern="1200">
          <a:solidFill>
            <a:schemeClr val="tx1"/>
          </a:solidFill>
          <a:latin typeface="+mn-lt"/>
          <a:ea typeface="+mn-ea"/>
          <a:cs typeface="+mn-cs"/>
        </a:defRPr>
      </a:lvl6pPr>
      <a:lvl7pPr marL="3291675" algn="l" defTabSz="1097225" rtl="0" eaLnBrk="1" latinLnBrk="0" hangingPunct="1">
        <a:defRPr sz="2100" kern="1200">
          <a:solidFill>
            <a:schemeClr val="tx1"/>
          </a:solidFill>
          <a:latin typeface="+mn-lt"/>
          <a:ea typeface="+mn-ea"/>
          <a:cs typeface="+mn-cs"/>
        </a:defRPr>
      </a:lvl7pPr>
      <a:lvl8pPr marL="3840288" algn="l" defTabSz="1097225" rtl="0" eaLnBrk="1" latinLnBrk="0" hangingPunct="1">
        <a:defRPr sz="2100" kern="1200">
          <a:solidFill>
            <a:schemeClr val="tx1"/>
          </a:solidFill>
          <a:latin typeface="+mn-lt"/>
          <a:ea typeface="+mn-ea"/>
          <a:cs typeface="+mn-cs"/>
        </a:defRPr>
      </a:lvl8pPr>
      <a:lvl9pPr marL="4388901" algn="l" defTabSz="1097225"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42975" y="1016000"/>
            <a:ext cx="11827314" cy="3048000"/>
          </a:xfrm>
        </p:spPr>
        <p:txBody>
          <a:bodyPr>
            <a:normAutofit fontScale="90000"/>
          </a:bodyPr>
          <a:lstStyle/>
          <a:p>
            <a:r>
              <a:rPr lang="en-IN" sz="5700" dirty="0" smtClean="0">
                <a:solidFill>
                  <a:srgbClr val="7030A0"/>
                </a:solidFill>
                <a:latin typeface="American Typewriter" panose="02090604020004020304" pitchFamily="18" charset="77"/>
              </a:rPr>
              <a:t/>
            </a:r>
            <a:br>
              <a:rPr lang="en-IN" sz="5700" dirty="0" smtClean="0">
                <a:solidFill>
                  <a:srgbClr val="7030A0"/>
                </a:solidFill>
                <a:latin typeface="American Typewriter" panose="02090604020004020304" pitchFamily="18" charset="77"/>
              </a:rPr>
            </a:br>
            <a:r>
              <a:rPr lang="en-IN" sz="5700" dirty="0">
                <a:solidFill>
                  <a:srgbClr val="7030A0"/>
                </a:solidFill>
                <a:latin typeface="American Typewriter" panose="02090604020004020304" pitchFamily="18" charset="77"/>
              </a:rPr>
              <a:t/>
            </a:r>
            <a:br>
              <a:rPr lang="en-IN" sz="5700" dirty="0">
                <a:solidFill>
                  <a:srgbClr val="7030A0"/>
                </a:solidFill>
                <a:latin typeface="American Typewriter" panose="02090604020004020304" pitchFamily="18" charset="77"/>
              </a:rPr>
            </a:br>
            <a:r>
              <a:rPr lang="en-IN" sz="5700" dirty="0" smtClean="0">
                <a:solidFill>
                  <a:srgbClr val="7030A0"/>
                </a:solidFill>
                <a:latin typeface="American Typewriter" panose="02090604020004020304" pitchFamily="18" charset="77"/>
              </a:rPr>
              <a:t/>
            </a:r>
            <a:br>
              <a:rPr lang="en-IN" sz="5700" dirty="0" smtClean="0">
                <a:solidFill>
                  <a:srgbClr val="7030A0"/>
                </a:solidFill>
                <a:latin typeface="American Typewriter" panose="02090604020004020304" pitchFamily="18" charset="77"/>
              </a:rPr>
            </a:br>
            <a:r>
              <a:rPr lang="en-US" sz="5700" dirty="0" smtClean="0">
                <a:solidFill>
                  <a:srgbClr val="7030A0"/>
                </a:solidFill>
                <a:latin typeface="American Typewriter" panose="02090604020004020304" pitchFamily="18" charset="77"/>
              </a:rPr>
              <a:t>Operating System/ BTCS-2401</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229975" y="12700"/>
            <a:ext cx="2216472" cy="1193800"/>
          </a:xfrm>
          <a:prstGeom prst="rect">
            <a:avLst/>
          </a:prstGeom>
          <a:noFill/>
          <a:extLst>
            <a:ext uri="{909E8E84-426E-40DD-AFC4-6F175D3DCCD1}">
              <a14:hiddenFill xmlns="" xmlns:a14="http://schemas.microsoft.com/office/drawing/2010/main">
                <a:solidFill>
                  <a:srgbClr val="FFFFFF"/>
                </a:solidFill>
              </a14:hiddenFill>
            </a:ext>
          </a:extLst>
        </p:spPr>
      </p:pic>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7688168" y="8523820"/>
            <a:ext cx="6027836" cy="486833"/>
          </a:xfrm>
          <a:prstGeom prst="rect">
            <a:avLst/>
          </a:prstGeom>
        </p:spPr>
        <p:txBody>
          <a:bodyPr vert="horz" lIns="130609" tIns="65305" rIns="130609" bIns="65305"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smtClean="0">
                <a:solidFill>
                  <a:schemeClr val="tx1"/>
                </a:solidFill>
              </a:rPr>
              <a:t>Department of Computer Science &amp; Engineering</a:t>
            </a:r>
            <a:endParaRPr lang="en-US" sz="2000" b="1" dirty="0">
              <a:solidFill>
                <a:schemeClr val="tx1"/>
              </a:solidFill>
            </a:endParaRPr>
          </a:p>
        </p:txBody>
      </p:sp>
      <p:sp>
        <p:nvSpPr>
          <p:cNvPr id="10" name="Title 3"/>
          <p:cNvSpPr txBox="1">
            <a:spLocks/>
          </p:cNvSpPr>
          <p:nvPr/>
        </p:nvSpPr>
        <p:spPr>
          <a:xfrm>
            <a:off x="8201025" y="5384800"/>
            <a:ext cx="5204424" cy="1930400"/>
          </a:xfrm>
          <a:prstGeom prst="rect">
            <a:avLst/>
          </a:prstGeom>
        </p:spPr>
        <p:txBody>
          <a:bodyPr vert="horz" lIns="130609" tIns="65305" rIns="130609" bIns="65305"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5700" dirty="0" smtClean="0">
                <a:solidFill>
                  <a:srgbClr val="7030A0"/>
                </a:solidFill>
                <a:latin typeface="American Typewriter" panose="02090604020004020304" pitchFamily="18" charset="77"/>
              </a:rPr>
              <a:t/>
            </a:r>
            <a:br>
              <a:rPr lang="en-IN" sz="5700" dirty="0" smtClean="0">
                <a:solidFill>
                  <a:srgbClr val="7030A0"/>
                </a:solidFill>
                <a:latin typeface="American Typewriter" panose="02090604020004020304" pitchFamily="18" charset="77"/>
              </a:rPr>
            </a:br>
            <a:r>
              <a:rPr lang="en-IN" sz="5700" dirty="0" smtClean="0">
                <a:solidFill>
                  <a:srgbClr val="7030A0"/>
                </a:solidFill>
                <a:latin typeface="American Typewriter" panose="02090604020004020304" pitchFamily="18" charset="77"/>
              </a:rPr>
              <a:t/>
            </a:r>
            <a:br>
              <a:rPr lang="en-IN" sz="5700" dirty="0" smtClean="0">
                <a:solidFill>
                  <a:srgbClr val="7030A0"/>
                </a:solidFill>
                <a:latin typeface="American Typewriter" panose="02090604020004020304" pitchFamily="18" charset="77"/>
              </a:rPr>
            </a:br>
            <a:r>
              <a:rPr lang="en-IN" sz="5700" dirty="0"/>
              <a:t>Prepared by</a:t>
            </a:r>
            <a:r>
              <a:rPr lang="en-IN" sz="5700" dirty="0" smtClean="0"/>
              <a:t>: Er. Jasdeep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1114425" y="3454400"/>
            <a:ext cx="7672401" cy="1930400"/>
          </a:xfrm>
          <a:prstGeom prst="rect">
            <a:avLst/>
          </a:prstGeom>
        </p:spPr>
        <p:txBody>
          <a:bodyPr vert="horz" lIns="130609" tIns="65305" rIns="130609" bIns="65305"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5700" dirty="0" smtClean="0">
                <a:solidFill>
                  <a:srgbClr val="7030A0"/>
                </a:solidFill>
                <a:latin typeface="American Typewriter" panose="02090604020004020304" pitchFamily="18" charset="77"/>
              </a:rPr>
              <a:t/>
            </a:r>
            <a:br>
              <a:rPr lang="en-IN" sz="5700" dirty="0" smtClean="0">
                <a:solidFill>
                  <a:srgbClr val="7030A0"/>
                </a:solidFill>
                <a:latin typeface="American Typewriter" panose="02090604020004020304" pitchFamily="18" charset="77"/>
              </a:rPr>
            </a:br>
            <a:r>
              <a:rPr lang="en-IN" sz="13700" dirty="0" smtClean="0">
                <a:solidFill>
                  <a:srgbClr val="7030A0"/>
                </a:solidFill>
                <a:latin typeface="+mn-lt"/>
              </a:rPr>
              <a:t/>
            </a:r>
            <a:br>
              <a:rPr lang="en-IN" sz="13700" dirty="0" smtClean="0">
                <a:solidFill>
                  <a:srgbClr val="7030A0"/>
                </a:solidFill>
                <a:latin typeface="+mn-lt"/>
              </a:rPr>
            </a:br>
            <a:r>
              <a:rPr lang="en-US" sz="13700" dirty="0">
                <a:latin typeface="+mn-lt"/>
              </a:rPr>
              <a:t>Course Name</a:t>
            </a:r>
            <a:r>
              <a:rPr lang="en-US" sz="13700" dirty="0" smtClean="0">
                <a:latin typeface="+mn-lt"/>
              </a:rPr>
              <a:t>: B.Tech CSE</a:t>
            </a:r>
            <a:r>
              <a:rPr lang="en-US" sz="13700" dirty="0">
                <a:latin typeface="+mn-lt"/>
              </a:rPr>
              <a:t/>
            </a:r>
            <a:br>
              <a:rPr lang="en-US" sz="13700" dirty="0">
                <a:latin typeface="+mn-lt"/>
              </a:rPr>
            </a:br>
            <a:r>
              <a:rPr lang="en-US" sz="13700" dirty="0">
                <a:latin typeface="+mn-lt"/>
              </a:rPr>
              <a:t>Semester</a:t>
            </a:r>
            <a:r>
              <a:rPr lang="en-US" sz="13700" dirty="0" smtClean="0">
                <a:latin typeface="+mn-lt"/>
              </a:rPr>
              <a:t>: 4th</a:t>
            </a:r>
            <a:r>
              <a:rPr lang="en-US" dirty="0" smtClean="0"/>
              <a:t/>
            </a:r>
            <a:br>
              <a:rPr lang="en-US" dirty="0" smtClean="0"/>
            </a:br>
            <a:r>
              <a:rPr lang="en-US" dirty="0" smtClean="0"/>
              <a:t/>
            </a:r>
            <a:br>
              <a:rPr lang="en-US" dirty="0" smtClean="0"/>
            </a:br>
            <a:endParaRPr lang="en-US" dirty="0"/>
          </a:p>
        </p:txBody>
      </p:sp>
      <p:sp>
        <p:nvSpPr>
          <p:cNvPr id="20" name="Rectangle 19">
            <a:extLst>
              <a:ext uri="{FF2B5EF4-FFF2-40B4-BE49-F238E27FC236}">
                <a16:creationId xmlns:a16="http://schemas.microsoft.com/office/drawing/2014/main" xmlns="" id="{04C86E98-25B0-4342-9987-EF3973486A7D}"/>
              </a:ext>
            </a:extLst>
          </p:cNvPr>
          <p:cNvSpPr/>
          <p:nvPr/>
        </p:nvSpPr>
        <p:spPr>
          <a:xfrm>
            <a:off x="11572" y="8523820"/>
            <a:ext cx="7489373" cy="486833"/>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130609" tIns="65305" rIns="130609" bIns="65305" rtlCol="0" anchor="ctr"/>
          <a:lstStyle/>
          <a:p>
            <a:pPr algn="ctr"/>
            <a:r>
              <a:rPr lang="en-GB" b="1" dirty="0" smtClean="0">
                <a:ln w="22225">
                  <a:noFill/>
                  <a:prstDash val="solid"/>
                </a:ln>
                <a:solidFill>
                  <a:schemeClr val="bg1"/>
                </a:solidFill>
              </a:rPr>
              <a:t>education for life                              www.rimt.ac.in</a:t>
            </a:r>
            <a:endParaRPr lang="en-GB" sz="2900" b="1" dirty="0">
              <a:ln w="22225">
                <a:noFill/>
                <a:prstDash val="solid"/>
              </a:ln>
              <a:solidFill>
                <a:schemeClr val="bg1"/>
              </a:solidFill>
            </a:endParaRPr>
          </a:p>
        </p:txBody>
      </p:sp>
      <p:sp>
        <p:nvSpPr>
          <p:cNvPr id="8" name="Slide Number Placeholder 7"/>
          <p:cNvSpPr>
            <a:spLocks noGrp="1"/>
          </p:cNvSpPr>
          <p:nvPr>
            <p:ph type="sldNum" sz="quarter" idx="12"/>
          </p:nvPr>
        </p:nvSpPr>
        <p:spPr/>
        <p:txBody>
          <a:bodyPr/>
          <a:lstStyle/>
          <a:p>
            <a:fld id="{042AED99-7FB4-404E-8A97-64753DCE42EC}" type="slidenum">
              <a:rPr kumimoji="0" lang="en-US" smtClean="0"/>
              <a:pPr/>
              <a:t>1</a:t>
            </a:fld>
            <a:endParaRPr kumimoji="0"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a:t>
            </a:r>
            <a:endParaRPr lang="en-US" dirty="0"/>
          </a:p>
        </p:txBody>
      </p:sp>
      <p:sp>
        <p:nvSpPr>
          <p:cNvPr id="3" name="Content Placeholder 2"/>
          <p:cNvSpPr>
            <a:spLocks noGrp="1"/>
          </p:cNvSpPr>
          <p:nvPr>
            <p:ph idx="1"/>
          </p:nvPr>
        </p:nvSpPr>
        <p:spPr/>
        <p:txBody>
          <a:bodyPr/>
          <a:lstStyle/>
          <a:p>
            <a:pPr>
              <a:lnSpc>
                <a:spcPct val="80000"/>
              </a:lnSpc>
            </a:pPr>
            <a:r>
              <a:rPr lang="en-US" sz="3400" dirty="0" smtClean="0"/>
              <a:t>Background</a:t>
            </a:r>
          </a:p>
          <a:p>
            <a:pPr>
              <a:lnSpc>
                <a:spcPct val="80000"/>
              </a:lnSpc>
            </a:pPr>
            <a:r>
              <a:rPr lang="en-US" sz="3400" dirty="0" smtClean="0"/>
              <a:t>The Critical-Section Problem</a:t>
            </a:r>
          </a:p>
          <a:p>
            <a:pPr>
              <a:lnSpc>
                <a:spcPct val="80000"/>
              </a:lnSpc>
            </a:pPr>
            <a:r>
              <a:rPr lang="en-US" sz="3400" dirty="0" smtClean="0"/>
              <a:t>Peterson’s Solution</a:t>
            </a:r>
          </a:p>
          <a:p>
            <a:pPr>
              <a:lnSpc>
                <a:spcPct val="80000"/>
              </a:lnSpc>
            </a:pPr>
            <a:r>
              <a:rPr lang="en-US" sz="3400" dirty="0" smtClean="0"/>
              <a:t>Synchronization Hardware</a:t>
            </a:r>
          </a:p>
          <a:p>
            <a:endParaRPr lang="en-US"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229975" y="12700"/>
            <a:ext cx="2216472" cy="119380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11572" y="8523820"/>
            <a:ext cx="7489373" cy="486833"/>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130609" tIns="65305" rIns="130609" bIns="65305" rtlCol="0" anchor="ctr"/>
          <a:lstStyle/>
          <a:p>
            <a:pPr algn="ctr"/>
            <a:r>
              <a:rPr lang="en-GB" b="1" dirty="0" smtClean="0">
                <a:ln w="22225">
                  <a:noFill/>
                  <a:prstDash val="solid"/>
                </a:ln>
                <a:solidFill>
                  <a:schemeClr val="bg1"/>
                </a:solidFill>
              </a:rPr>
              <a:t>education for life                              www.rimt.ac.in</a:t>
            </a:r>
            <a:endParaRPr lang="en-GB" sz="2900" b="1" dirty="0">
              <a:ln w="22225">
                <a:noFill/>
                <a:prstDash val="solid"/>
              </a:ln>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7700" dirty="0" smtClean="0"/>
              <a:t>Topics To Be Next Covered</a:t>
            </a:r>
            <a:endParaRPr lang="en-US" dirty="0"/>
          </a:p>
        </p:txBody>
      </p:sp>
      <p:sp>
        <p:nvSpPr>
          <p:cNvPr id="3" name="Content Placeholder 2"/>
          <p:cNvSpPr>
            <a:spLocks noGrp="1"/>
          </p:cNvSpPr>
          <p:nvPr>
            <p:ph idx="1"/>
          </p:nvPr>
        </p:nvSpPr>
        <p:spPr/>
        <p:txBody>
          <a:bodyPr/>
          <a:lstStyle/>
          <a:p>
            <a:pPr>
              <a:lnSpc>
                <a:spcPct val="80000"/>
              </a:lnSpc>
            </a:pPr>
            <a:r>
              <a:rPr lang="en-US" dirty="0" smtClean="0"/>
              <a:t>Semaphores</a:t>
            </a:r>
          </a:p>
          <a:p>
            <a:pPr>
              <a:lnSpc>
                <a:spcPct val="80000"/>
              </a:lnSpc>
            </a:pPr>
            <a:r>
              <a:rPr lang="en-US" dirty="0" smtClean="0"/>
              <a:t>Classic Problems of Synchronization</a:t>
            </a:r>
          </a:p>
          <a:p>
            <a:pPr>
              <a:lnSpc>
                <a:spcPct val="80000"/>
              </a:lnSpc>
            </a:pPr>
            <a:r>
              <a:rPr lang="en-US" dirty="0" smtClean="0"/>
              <a:t>Monitors</a:t>
            </a:r>
          </a:p>
          <a:p>
            <a:pPr>
              <a:lnSpc>
                <a:spcPct val="80000"/>
              </a:lnSpc>
            </a:pPr>
            <a:r>
              <a:rPr lang="en-US" dirty="0" smtClean="0"/>
              <a:t>Synchronization Examples </a:t>
            </a:r>
          </a:p>
          <a:p>
            <a:pPr>
              <a:lnSpc>
                <a:spcPct val="80000"/>
              </a:lnSpc>
            </a:pPr>
            <a:r>
              <a:rPr lang="en-US" dirty="0" smtClean="0"/>
              <a:t>Atomic Transactions</a:t>
            </a:r>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229975" y="12700"/>
            <a:ext cx="2216472" cy="119380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11572" y="8523820"/>
            <a:ext cx="7489373" cy="486833"/>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130609" tIns="65305" rIns="130609" bIns="65305" rtlCol="0" anchor="ctr"/>
          <a:lstStyle/>
          <a:p>
            <a:pPr algn="ctr"/>
            <a:r>
              <a:rPr lang="en-GB" b="1" dirty="0" smtClean="0">
                <a:ln w="22225">
                  <a:noFill/>
                  <a:prstDash val="solid"/>
                </a:ln>
                <a:solidFill>
                  <a:schemeClr val="bg1"/>
                </a:solidFill>
              </a:rPr>
              <a:t>education for life                              www.rimt.ac.in</a:t>
            </a:r>
            <a:endParaRPr lang="en-GB" sz="2900" b="1" dirty="0">
              <a:ln w="22225">
                <a:noFill/>
                <a:prstDash val="solid"/>
              </a:ln>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algn="ctr"/>
            <a:r>
              <a:rPr lang="en-US" u="sng" smtClean="0">
                <a:solidFill>
                  <a:schemeClr val="tx1"/>
                </a:solidFill>
              </a:rPr>
              <a:t>References</a:t>
            </a:r>
          </a:p>
        </p:txBody>
      </p:sp>
      <p:sp>
        <p:nvSpPr>
          <p:cNvPr id="3" name="Content Placeholder 2"/>
          <p:cNvSpPr>
            <a:spLocks noGrp="1"/>
          </p:cNvSpPr>
          <p:nvPr>
            <p:ph idx="1"/>
          </p:nvPr>
        </p:nvSpPr>
        <p:spPr/>
        <p:txBody>
          <a:bodyPr/>
          <a:lstStyle/>
          <a:p>
            <a:pPr>
              <a:defRPr/>
            </a:pPr>
            <a:r>
              <a:rPr lang="en-US" sz="3400" dirty="0" err="1" smtClean="0"/>
              <a:t>Silberschatz</a:t>
            </a:r>
            <a:r>
              <a:rPr lang="en-US" sz="3400" dirty="0" smtClean="0"/>
              <a:t> and Peter B. Calvin, “Operating System Concepts" Addison Wesley Publishing Company</a:t>
            </a:r>
          </a:p>
          <a:p>
            <a:pPr>
              <a:defRPr/>
            </a:pPr>
            <a:r>
              <a:rPr lang="en-US" sz="3400" dirty="0" smtClean="0"/>
              <a:t> </a:t>
            </a:r>
            <a:r>
              <a:rPr lang="en-US" sz="3400" dirty="0" err="1" smtClean="0"/>
              <a:t>Dhamdhere</a:t>
            </a:r>
            <a:r>
              <a:rPr lang="en-US" sz="3400" dirty="0" smtClean="0"/>
              <a:t>, “Systems Programming &amp; Operating Systems Tata McGraw Hill</a:t>
            </a:r>
          </a:p>
          <a:p>
            <a:pPr>
              <a:buFont typeface="Wingdings 2" charset="2"/>
              <a:buNone/>
              <a:defRPr/>
            </a:pPr>
            <a:r>
              <a:rPr lang="en-US" sz="3400" cap="all" dirty="0" smtClean="0"/>
              <a:t> </a:t>
            </a:r>
            <a:endParaRPr lang="en-US" sz="3400" dirty="0" smtClean="0"/>
          </a:p>
          <a:p>
            <a:pPr>
              <a:defRPr/>
            </a:pPr>
            <a:endParaRPr lang="en-US"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229975" y="12700"/>
            <a:ext cx="2216472" cy="119380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11572" y="8523820"/>
            <a:ext cx="7489373" cy="486833"/>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130609" tIns="65305" rIns="130609" bIns="65305" rtlCol="0" anchor="ctr"/>
          <a:lstStyle/>
          <a:p>
            <a:pPr algn="ctr"/>
            <a:r>
              <a:rPr lang="en-GB" b="1" dirty="0" smtClean="0">
                <a:ln w="22225">
                  <a:noFill/>
                  <a:prstDash val="solid"/>
                </a:ln>
                <a:solidFill>
                  <a:schemeClr val="bg1"/>
                </a:solidFill>
              </a:rPr>
              <a:t>education for life                              www.rimt.ac.in</a:t>
            </a:r>
            <a:endParaRPr lang="en-GB" sz="2900" b="1" dirty="0">
              <a:ln w="22225">
                <a:noFill/>
                <a:prstDash val="solid"/>
              </a:ln>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defRPr/>
            </a:pPr>
            <a:r>
              <a:rPr lang="en-US" sz="6900" dirty="0" smtClean="0"/>
              <a:t> </a:t>
            </a:r>
            <a:r>
              <a:rPr lang="en-US" sz="6900" dirty="0" smtClean="0"/>
              <a:t>Topic 9</a:t>
            </a:r>
            <a:r>
              <a:rPr lang="en-US" sz="6900" baseline="30000" dirty="0" smtClean="0"/>
              <a:t>th</a:t>
            </a:r>
            <a:r>
              <a:rPr lang="en-US" sz="6900" dirty="0" smtClean="0"/>
              <a:t> : </a:t>
            </a:r>
            <a:r>
              <a:rPr lang="en-US" sz="7100" dirty="0" smtClean="0"/>
              <a:t>Process </a:t>
            </a:r>
            <a:r>
              <a:rPr lang="en-US" sz="7100" dirty="0" smtClean="0"/>
              <a:t>Synchronization</a:t>
            </a:r>
            <a:endParaRPr lang="en-US" sz="6900" dirty="0"/>
          </a:p>
        </p:txBody>
      </p:sp>
      <p:sp>
        <p:nvSpPr>
          <p:cNvPr id="6147" name="Subtitle 2"/>
          <p:cNvSpPr>
            <a:spLocks noGrp="1"/>
          </p:cNvSpPr>
          <p:nvPr>
            <p:ph type="subTitle" idx="1"/>
          </p:nvPr>
        </p:nvSpPr>
        <p:spPr>
          <a:xfrm>
            <a:off x="800100" y="4305301"/>
            <a:ext cx="11782425" cy="3219451"/>
          </a:xfrm>
        </p:spPr>
        <p:txBody>
          <a:bodyPr>
            <a:normAutofit/>
          </a:bodyPr>
          <a:lstStyle/>
          <a:p>
            <a:endParaRPr lang="en-US" sz="4600" dirty="0" smtClean="0">
              <a:solidFill>
                <a:schemeClr val="bg1"/>
              </a:solidFill>
            </a:endParaRPr>
          </a:p>
          <a:p>
            <a:endParaRPr lang="en-US" sz="4600" dirty="0" smtClean="0">
              <a:solidFill>
                <a:schemeClr val="bg1"/>
              </a:solidFill>
            </a:endParaRPr>
          </a:p>
          <a:p>
            <a:endParaRPr lang="en-US" sz="2600" dirty="0" smtClean="0">
              <a:solidFill>
                <a:schemeClr val="bg1"/>
              </a:solidFill>
            </a:endParaRPr>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229975" y="12700"/>
            <a:ext cx="2216472" cy="119380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11572" y="8523820"/>
            <a:ext cx="7489373" cy="486833"/>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130609" tIns="65305" rIns="130609" bIns="65305" rtlCol="0" anchor="ctr"/>
          <a:lstStyle/>
          <a:p>
            <a:pPr algn="ctr"/>
            <a:r>
              <a:rPr lang="en-GB" b="1" dirty="0" smtClean="0">
                <a:ln w="22225">
                  <a:noFill/>
                  <a:prstDash val="solid"/>
                </a:ln>
                <a:solidFill>
                  <a:schemeClr val="bg1"/>
                </a:solidFill>
              </a:rPr>
              <a:t>education for life                              www.rimt.ac.in</a:t>
            </a:r>
            <a:endParaRPr lang="en-GB" sz="2900" b="1" dirty="0">
              <a:ln w="22225">
                <a:noFill/>
                <a:prstDash val="solid"/>
              </a:ln>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508129" y="1474789"/>
            <a:ext cx="11560175" cy="1096963"/>
          </a:xfrm>
        </p:spPr>
        <p:txBody>
          <a:bodyPr>
            <a:normAutofit/>
          </a:bodyPr>
          <a:lstStyle/>
          <a:p>
            <a:pPr algn="ctr"/>
            <a:r>
              <a:rPr lang="en-US" dirty="0" smtClean="0">
                <a:solidFill>
                  <a:schemeClr val="tx1"/>
                </a:solidFill>
              </a:rPr>
              <a:t>Topics To Be Covered</a:t>
            </a:r>
            <a:endParaRPr lang="en-US" dirty="0" smtClean="0"/>
          </a:p>
        </p:txBody>
      </p:sp>
      <p:sp>
        <p:nvSpPr>
          <p:cNvPr id="4099" name="Rectangle 3"/>
          <p:cNvSpPr>
            <a:spLocks noGrp="1" noChangeArrowheads="1"/>
          </p:cNvSpPr>
          <p:nvPr>
            <p:ph idx="1"/>
          </p:nvPr>
        </p:nvSpPr>
        <p:spPr>
          <a:xfrm>
            <a:off x="1285879" y="3414713"/>
            <a:ext cx="9061451" cy="4359275"/>
          </a:xfrm>
        </p:spPr>
        <p:txBody>
          <a:bodyPr>
            <a:normAutofit/>
          </a:bodyPr>
          <a:lstStyle/>
          <a:p>
            <a:pPr>
              <a:lnSpc>
                <a:spcPct val="80000"/>
              </a:lnSpc>
            </a:pPr>
            <a:r>
              <a:rPr lang="en-US" dirty="0" smtClean="0"/>
              <a:t>Background</a:t>
            </a:r>
          </a:p>
          <a:p>
            <a:pPr>
              <a:lnSpc>
                <a:spcPct val="80000"/>
              </a:lnSpc>
            </a:pPr>
            <a:r>
              <a:rPr lang="en-US" dirty="0" smtClean="0"/>
              <a:t>The Critical-Section Problem</a:t>
            </a:r>
          </a:p>
          <a:p>
            <a:pPr>
              <a:lnSpc>
                <a:spcPct val="80000"/>
              </a:lnSpc>
            </a:pPr>
            <a:r>
              <a:rPr lang="en-US" dirty="0" smtClean="0"/>
              <a:t>Peterson’s Solution</a:t>
            </a:r>
          </a:p>
          <a:p>
            <a:pPr>
              <a:lnSpc>
                <a:spcPct val="80000"/>
              </a:lnSpc>
            </a:pPr>
            <a:r>
              <a:rPr lang="en-US" dirty="0" smtClean="0"/>
              <a:t>Synchronization Hardware</a:t>
            </a:r>
          </a:p>
        </p:txBody>
      </p:sp>
      <p:sp>
        <p:nvSpPr>
          <p:cNvPr id="4100" name="Rectangle 5"/>
          <p:cNvSpPr>
            <a:spLocks noChangeArrowheads="1"/>
          </p:cNvSpPr>
          <p:nvPr/>
        </p:nvSpPr>
        <p:spPr bwMode="auto">
          <a:xfrm>
            <a:off x="3429004" y="6821488"/>
            <a:ext cx="6118226" cy="962868"/>
          </a:xfrm>
          <a:prstGeom prst="rect">
            <a:avLst/>
          </a:prstGeom>
          <a:noFill/>
          <a:ln w="9525">
            <a:noFill/>
            <a:miter lim="800000"/>
            <a:headEnd/>
            <a:tailEnd/>
          </a:ln>
        </p:spPr>
        <p:txBody>
          <a:bodyPr lIns="130595" tIns="65298" rIns="130595" bIns="65298">
            <a:spAutoFit/>
          </a:bodyPr>
          <a:lstStyle/>
          <a:p>
            <a:endParaRPr kumimoji="1" lang="en-US">
              <a:latin typeface="Helvetica" charset="0"/>
            </a:endParaRPr>
          </a:p>
          <a:p>
            <a:endParaRPr kumimoji="1" lang="en-US">
              <a:latin typeface="Helvetica" charset="0"/>
            </a:endParaRPr>
          </a:p>
          <a:p>
            <a:endParaRPr kumimoji="1" lang="en-US">
              <a:latin typeface="Helvetica" charset="0"/>
            </a:endParaRP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1229975" y="12700"/>
            <a:ext cx="2216472" cy="119380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11572" y="8523820"/>
            <a:ext cx="7489373" cy="486833"/>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130609" tIns="65305" rIns="130609" bIns="65305" rtlCol="0" anchor="ctr"/>
          <a:lstStyle/>
          <a:p>
            <a:pPr algn="ctr"/>
            <a:r>
              <a:rPr lang="en-GB" b="1" dirty="0" smtClean="0">
                <a:ln w="22225">
                  <a:noFill/>
                  <a:prstDash val="solid"/>
                </a:ln>
                <a:solidFill>
                  <a:schemeClr val="bg1"/>
                </a:solidFill>
              </a:rPr>
              <a:t>education for life                              www.rimt.ac.in</a:t>
            </a:r>
            <a:endParaRPr lang="en-GB" sz="29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mtClean="0"/>
              <a:t>Objectives</a:t>
            </a:r>
          </a:p>
        </p:txBody>
      </p:sp>
      <p:sp>
        <p:nvSpPr>
          <p:cNvPr id="5123" name="Content Placeholder 2"/>
          <p:cNvSpPr>
            <a:spLocks noGrp="1"/>
          </p:cNvSpPr>
          <p:nvPr>
            <p:ph idx="1"/>
          </p:nvPr>
        </p:nvSpPr>
        <p:spPr>
          <a:xfrm>
            <a:off x="1209679" y="2332652"/>
            <a:ext cx="11518901" cy="6139544"/>
          </a:xfrm>
        </p:spPr>
        <p:txBody>
          <a:bodyPr>
            <a:normAutofit/>
          </a:bodyPr>
          <a:lstStyle/>
          <a:p>
            <a:r>
              <a:rPr lang="en-US" dirty="0" smtClean="0"/>
              <a:t>To introduce the critical-section problem, whose solutions can be used to ensure the consistency of shared data</a:t>
            </a:r>
          </a:p>
          <a:p>
            <a:endParaRPr lang="en-US" dirty="0" smtClean="0"/>
          </a:p>
          <a:p>
            <a:r>
              <a:rPr lang="en-US" dirty="0" smtClean="0"/>
              <a:t>To present both software and hardware solutions of the critical-section problem</a:t>
            </a:r>
          </a:p>
          <a:p>
            <a:endParaRPr lang="en-US" dirty="0" smtClean="0"/>
          </a:p>
          <a:p>
            <a:r>
              <a:rPr lang="en-US" dirty="0" smtClean="0"/>
              <a:t>To introduce the concept of an atomic transaction and describe mechanisms to ensure atomicity</a:t>
            </a:r>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1229975" y="12700"/>
            <a:ext cx="2216472" cy="119380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11572" y="8523820"/>
            <a:ext cx="7489373" cy="486833"/>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130609" tIns="65305" rIns="130609" bIns="65305" rtlCol="0" anchor="ctr"/>
          <a:lstStyle/>
          <a:p>
            <a:pPr algn="ctr"/>
            <a:r>
              <a:rPr lang="en-GB" b="1" dirty="0" smtClean="0">
                <a:ln w="22225">
                  <a:noFill/>
                  <a:prstDash val="solid"/>
                </a:ln>
                <a:solidFill>
                  <a:schemeClr val="bg1"/>
                </a:solidFill>
              </a:rPr>
              <a:t>education for life                              www.rimt.ac.in</a:t>
            </a:r>
            <a:endParaRPr lang="en-GB" sz="29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a:xfrm>
            <a:off x="1176341" y="369891"/>
            <a:ext cx="11853863" cy="768351"/>
          </a:xfrm>
        </p:spPr>
        <p:txBody>
          <a:bodyPr>
            <a:normAutofit fontScale="90000"/>
          </a:bodyPr>
          <a:lstStyle/>
          <a:p>
            <a:pPr eaLnBrk="1" hangingPunct="1"/>
            <a:r>
              <a:rPr lang="en-US" smtClean="0"/>
              <a:t>Background</a:t>
            </a:r>
          </a:p>
        </p:txBody>
      </p:sp>
      <p:sp>
        <p:nvSpPr>
          <p:cNvPr id="6147" name="Rectangle 5"/>
          <p:cNvSpPr>
            <a:spLocks noGrp="1" noChangeArrowheads="1"/>
          </p:cNvSpPr>
          <p:nvPr>
            <p:ph idx="1"/>
          </p:nvPr>
        </p:nvSpPr>
        <p:spPr>
          <a:xfrm>
            <a:off x="1241427" y="1820867"/>
            <a:ext cx="11379200" cy="6480175"/>
          </a:xfrm>
        </p:spPr>
        <p:txBody>
          <a:bodyPr>
            <a:normAutofit fontScale="92500" lnSpcReduction="20000"/>
          </a:bodyPr>
          <a:lstStyle/>
          <a:p>
            <a:r>
              <a:rPr lang="en-US" dirty="0" smtClean="0"/>
              <a:t>Concurrent access to shared data may result in data inconsistency</a:t>
            </a:r>
          </a:p>
          <a:p>
            <a:endParaRPr lang="en-US" dirty="0" smtClean="0"/>
          </a:p>
          <a:p>
            <a:r>
              <a:rPr lang="en-US" dirty="0" smtClean="0"/>
              <a:t>Maintaining data consistency requires mechanisms to ensure the orderly execution of cooperating processes</a:t>
            </a:r>
          </a:p>
          <a:p>
            <a:endParaRPr lang="en-US" dirty="0" smtClean="0"/>
          </a:p>
          <a:p>
            <a:r>
              <a:rPr lang="en-US" dirty="0" smtClean="0"/>
              <a:t>Suppose that we wanted to provide a solution to the consumer-producer problem that fills all</a:t>
            </a:r>
            <a:r>
              <a:rPr lang="en-US" dirty="0" smtClean="0">
                <a:solidFill>
                  <a:srgbClr val="FF0000"/>
                </a:solidFill>
              </a:rPr>
              <a:t> </a:t>
            </a:r>
            <a:r>
              <a:rPr lang="en-US" dirty="0" smtClean="0"/>
              <a:t>the buffers. We can do so by having an integer count</a:t>
            </a:r>
            <a:r>
              <a:rPr lang="en-US" b="1" dirty="0" smtClean="0">
                <a:solidFill>
                  <a:srgbClr val="0000FF"/>
                </a:solidFill>
              </a:rPr>
              <a:t> </a:t>
            </a:r>
            <a:r>
              <a:rPr lang="en-US" dirty="0" smtClean="0"/>
              <a:t>that keeps track of the number of full buffers.  Initially, count is set to 0. It is incremented by the producer after it produces a new buffer and is decremented by the consumer after it consumes a buffer.</a:t>
            </a:r>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1229975" y="12700"/>
            <a:ext cx="2216472" cy="119380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11572" y="8523820"/>
            <a:ext cx="7489373" cy="486833"/>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130609" tIns="65305" rIns="130609" bIns="65305" rtlCol="0" anchor="ctr"/>
          <a:lstStyle/>
          <a:p>
            <a:pPr algn="ctr"/>
            <a:r>
              <a:rPr lang="en-GB" b="1" dirty="0" smtClean="0">
                <a:ln w="22225">
                  <a:noFill/>
                  <a:prstDash val="solid"/>
                </a:ln>
                <a:solidFill>
                  <a:schemeClr val="bg1"/>
                </a:solidFill>
              </a:rPr>
              <a:t>education for life                              www.rimt.ac.in</a:t>
            </a:r>
            <a:endParaRPr lang="en-GB" sz="2900" b="1" dirty="0">
              <a:ln w="22225">
                <a:noFill/>
                <a:prstDash val="solid"/>
              </a:ln>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Critical Section Problem</a:t>
            </a:r>
          </a:p>
        </p:txBody>
      </p:sp>
      <p:sp>
        <p:nvSpPr>
          <p:cNvPr id="10243" name="Content Placeholder 2"/>
          <p:cNvSpPr>
            <a:spLocks noGrp="1"/>
          </p:cNvSpPr>
          <p:nvPr>
            <p:ph idx="1"/>
          </p:nvPr>
        </p:nvSpPr>
        <p:spPr/>
        <p:txBody>
          <a:bodyPr>
            <a:normAutofit fontScale="92500" lnSpcReduction="10000"/>
          </a:bodyPr>
          <a:lstStyle/>
          <a:p>
            <a:r>
              <a:rPr lang="en-US" dirty="0" smtClean="0"/>
              <a:t>Consider system of n processes {p</a:t>
            </a:r>
            <a:r>
              <a:rPr lang="en-US" baseline="-25000" dirty="0" smtClean="0"/>
              <a:t>0</a:t>
            </a:r>
            <a:r>
              <a:rPr lang="en-US" dirty="0" smtClean="0"/>
              <a:t>, p</a:t>
            </a:r>
            <a:r>
              <a:rPr lang="en-US" baseline="-25000" dirty="0" smtClean="0"/>
              <a:t>1</a:t>
            </a:r>
            <a:r>
              <a:rPr lang="en-US" dirty="0" smtClean="0"/>
              <a:t>, … p</a:t>
            </a:r>
            <a:r>
              <a:rPr lang="en-US" baseline="-25000" dirty="0" smtClean="0"/>
              <a:t>n-1</a:t>
            </a:r>
            <a:r>
              <a:rPr lang="en-US" dirty="0" smtClean="0"/>
              <a:t>}</a:t>
            </a:r>
          </a:p>
          <a:p>
            <a:r>
              <a:rPr lang="en-US" dirty="0" smtClean="0"/>
              <a:t>Each process has critical section</a:t>
            </a:r>
            <a:r>
              <a:rPr lang="en-US" b="1" dirty="0" smtClean="0">
                <a:solidFill>
                  <a:srgbClr val="0000FF"/>
                </a:solidFill>
              </a:rPr>
              <a:t> </a:t>
            </a:r>
            <a:r>
              <a:rPr lang="en-US" dirty="0" smtClean="0"/>
              <a:t>segment of code</a:t>
            </a:r>
          </a:p>
          <a:p>
            <a:pPr lvl="1"/>
            <a:r>
              <a:rPr lang="en-US" dirty="0" smtClean="0"/>
              <a:t>Process may be changing common variables, updating table, writing file, etc</a:t>
            </a:r>
          </a:p>
          <a:p>
            <a:pPr lvl="1"/>
            <a:r>
              <a:rPr lang="en-US" dirty="0" smtClean="0"/>
              <a:t>When one process in critical section, no other may be in its critical section</a:t>
            </a:r>
          </a:p>
          <a:p>
            <a:r>
              <a:rPr lang="en-US" dirty="0" smtClean="0"/>
              <a:t>Critical section problem is to design protocol to solve this</a:t>
            </a:r>
          </a:p>
          <a:p>
            <a:r>
              <a:rPr lang="en-US" dirty="0" smtClean="0"/>
              <a:t>Each process must ask permission to enter critical section in entry section, may follow critical section with exit section, then reminder section</a:t>
            </a:r>
            <a:endParaRPr lang="en-US" b="1" dirty="0" smtClean="0">
              <a:solidFill>
                <a:srgbClr val="0000FF"/>
              </a:solidFill>
            </a:endParaRPr>
          </a:p>
          <a:p>
            <a:r>
              <a:rPr lang="en-US" dirty="0" smtClean="0"/>
              <a:t>Especially challenging with preemptive kernels</a:t>
            </a:r>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229975" y="12700"/>
            <a:ext cx="2216472" cy="119380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11572" y="8523820"/>
            <a:ext cx="7489373" cy="486833"/>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130609" tIns="65305" rIns="130609" bIns="65305" rtlCol="0" anchor="ctr"/>
          <a:lstStyle/>
          <a:p>
            <a:pPr algn="ctr"/>
            <a:r>
              <a:rPr lang="en-GB" b="1" dirty="0" smtClean="0">
                <a:ln w="22225">
                  <a:noFill/>
                  <a:prstDash val="solid"/>
                </a:ln>
                <a:solidFill>
                  <a:schemeClr val="bg1"/>
                </a:solidFill>
              </a:rPr>
              <a:t>education for life                              www.rimt.ac.in</a:t>
            </a:r>
            <a:endParaRPr lang="en-GB" sz="2900" b="1" dirty="0">
              <a:ln w="22225">
                <a:noFill/>
                <a:prstDash val="solid"/>
              </a:ln>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Critical Section</a:t>
            </a:r>
          </a:p>
        </p:txBody>
      </p:sp>
      <p:sp>
        <p:nvSpPr>
          <p:cNvPr id="11267" name="Content Placeholder 2"/>
          <p:cNvSpPr>
            <a:spLocks noGrp="1"/>
          </p:cNvSpPr>
          <p:nvPr>
            <p:ph idx="1"/>
          </p:nvPr>
        </p:nvSpPr>
        <p:spPr/>
        <p:txBody>
          <a:bodyPr/>
          <a:lstStyle/>
          <a:p>
            <a:r>
              <a:rPr lang="en-US" smtClean="0"/>
              <a:t>General structure of process p</a:t>
            </a:r>
            <a:r>
              <a:rPr lang="en-US" baseline="-25000" smtClean="0"/>
              <a:t>i </a:t>
            </a:r>
            <a:r>
              <a:rPr lang="en-US" smtClean="0"/>
              <a:t>is</a:t>
            </a:r>
          </a:p>
          <a:p>
            <a:endParaRPr lang="en-US" b="1" smtClean="0">
              <a:solidFill>
                <a:srgbClr val="0000FF"/>
              </a:solidFill>
            </a:endParaRPr>
          </a:p>
        </p:txBody>
      </p:sp>
      <p:pic>
        <p:nvPicPr>
          <p:cNvPr id="11268" name="Picture 3"/>
          <p:cNvPicPr>
            <a:picLocks noChangeAspect="1"/>
          </p:cNvPicPr>
          <p:nvPr/>
        </p:nvPicPr>
        <p:blipFill>
          <a:blip r:embed="rId2"/>
          <a:srcRect/>
          <a:stretch>
            <a:fillRect/>
          </a:stretch>
        </p:blipFill>
        <p:spPr bwMode="auto">
          <a:xfrm>
            <a:off x="2705104" y="3359025"/>
            <a:ext cx="7613651" cy="4739951"/>
          </a:xfrm>
          <a:prstGeom prst="rect">
            <a:avLst/>
          </a:prstGeom>
          <a:noFill/>
          <a:ln w="9525">
            <a:noFill/>
            <a:miter lim="800000"/>
            <a:headEnd/>
            <a:tailEnd/>
          </a:ln>
        </p:spPr>
      </p:pic>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1229975" y="12700"/>
            <a:ext cx="2216472" cy="119380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11572" y="8523820"/>
            <a:ext cx="7489373" cy="486833"/>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130609" tIns="65305" rIns="130609" bIns="65305" rtlCol="0" anchor="ctr"/>
          <a:lstStyle/>
          <a:p>
            <a:pPr algn="ctr"/>
            <a:r>
              <a:rPr lang="en-GB" b="1" dirty="0" smtClean="0">
                <a:ln w="22225">
                  <a:noFill/>
                  <a:prstDash val="solid"/>
                </a:ln>
                <a:solidFill>
                  <a:schemeClr val="bg1"/>
                </a:solidFill>
              </a:rPr>
              <a:t>education for life                              www.rimt.ac.in</a:t>
            </a:r>
            <a:endParaRPr lang="en-GB" sz="2900" b="1" dirty="0">
              <a:ln w="22225">
                <a:noFill/>
                <a:prstDash val="solid"/>
              </a:ln>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443041" y="369888"/>
            <a:ext cx="11587163" cy="1962765"/>
          </a:xfrm>
        </p:spPr>
        <p:txBody>
          <a:bodyPr>
            <a:normAutofit/>
          </a:bodyPr>
          <a:lstStyle/>
          <a:p>
            <a:pPr eaLnBrk="1" hangingPunct="1"/>
            <a:r>
              <a:rPr lang="en-US" dirty="0" smtClean="0"/>
              <a:t>Solution to Critical-Section Problem</a:t>
            </a:r>
          </a:p>
        </p:txBody>
      </p:sp>
      <p:sp>
        <p:nvSpPr>
          <p:cNvPr id="12291" name="Rectangle 3"/>
          <p:cNvSpPr>
            <a:spLocks noGrp="1" noChangeArrowheads="1"/>
          </p:cNvSpPr>
          <p:nvPr>
            <p:ph idx="1"/>
          </p:nvPr>
        </p:nvSpPr>
        <p:spPr>
          <a:xfrm>
            <a:off x="1209679" y="2369979"/>
            <a:ext cx="11501438" cy="6251511"/>
          </a:xfrm>
        </p:spPr>
        <p:txBody>
          <a:bodyPr>
            <a:normAutofit fontScale="77500" lnSpcReduction="20000"/>
          </a:bodyPr>
          <a:lstStyle/>
          <a:p>
            <a:pPr>
              <a:buFont typeface="Monotype Sorts" charset="2"/>
              <a:buNone/>
            </a:pPr>
            <a:r>
              <a:rPr lang="en-US" dirty="0" smtClean="0">
                <a:solidFill>
                  <a:srgbClr val="000000"/>
                </a:solidFill>
              </a:rPr>
              <a:t>1. </a:t>
            </a:r>
            <a:r>
              <a:rPr lang="en-US" b="1" dirty="0" smtClean="0">
                <a:solidFill>
                  <a:srgbClr val="000000"/>
                </a:solidFill>
              </a:rPr>
              <a:t>Mutual Exclusion </a:t>
            </a:r>
            <a:r>
              <a:rPr lang="en-US" dirty="0" smtClean="0"/>
              <a:t>- If process P</a:t>
            </a:r>
            <a:r>
              <a:rPr lang="en-US" baseline="-25000" dirty="0" smtClean="0"/>
              <a:t>i</a:t>
            </a:r>
            <a:r>
              <a:rPr lang="en-US" dirty="0" smtClean="0"/>
              <a:t> is executing in its critical section, then no other processes can be executing in their critical sections</a:t>
            </a:r>
          </a:p>
          <a:p>
            <a:pPr>
              <a:buFont typeface="Monotype Sorts" charset="2"/>
              <a:buAutoNum type="arabicPeriod"/>
            </a:pPr>
            <a:endParaRPr lang="en-US" dirty="0" smtClean="0"/>
          </a:p>
          <a:p>
            <a:pPr>
              <a:buFont typeface="Monotype Sorts" charset="2"/>
              <a:buNone/>
            </a:pPr>
            <a:r>
              <a:rPr lang="en-US" dirty="0" smtClean="0">
                <a:solidFill>
                  <a:srgbClr val="000000"/>
                </a:solidFill>
              </a:rPr>
              <a:t>2. </a:t>
            </a:r>
            <a:r>
              <a:rPr lang="en-US" b="1" dirty="0" smtClean="0">
                <a:solidFill>
                  <a:srgbClr val="000000"/>
                </a:solidFill>
              </a:rPr>
              <a:t>Progress</a:t>
            </a:r>
            <a:r>
              <a:rPr lang="en-US" b="1" dirty="0" smtClean="0"/>
              <a:t> </a:t>
            </a:r>
            <a:r>
              <a:rPr lang="en-US" dirty="0" smtClean="0"/>
              <a:t>- If no process is executing in its critical section and there exist some processes that wish to enter their critical section, then the selection of the processes that will enter the critical section next cannot be postponed indefinitely</a:t>
            </a:r>
          </a:p>
          <a:p>
            <a:pPr>
              <a:buFont typeface="Monotype Sorts" charset="2"/>
              <a:buAutoNum type="arabicPeriod" startAt="2"/>
            </a:pPr>
            <a:endParaRPr lang="en-US" dirty="0" smtClean="0"/>
          </a:p>
          <a:p>
            <a:pPr>
              <a:buFont typeface="Monotype Sorts" charset="2"/>
              <a:buNone/>
            </a:pPr>
            <a:r>
              <a:rPr lang="en-US" dirty="0" smtClean="0"/>
              <a:t>3. </a:t>
            </a:r>
            <a:r>
              <a:rPr lang="en-US" b="1" dirty="0" smtClean="0">
                <a:solidFill>
                  <a:srgbClr val="000000"/>
                </a:solidFill>
              </a:rPr>
              <a:t>Bounded Waiting </a:t>
            </a:r>
            <a:r>
              <a:rPr lang="en-US" dirty="0" smtClean="0"/>
              <a:t>-  A bound must exist on the number of times that other processes are allowed to enter their critical sections after a process has made a request to enter its critical section and before that request is granted</a:t>
            </a:r>
          </a:p>
          <a:p>
            <a:pPr marL="1139654" lvl="1" indent="-487290">
              <a:buSzPct val="125000"/>
              <a:buFont typeface="Wingdings 2" charset="2"/>
              <a:buChar char=""/>
            </a:pPr>
            <a:r>
              <a:rPr lang="en-US" dirty="0" smtClean="0"/>
              <a:t>Assume that each process executes at a nonzero speed </a:t>
            </a:r>
          </a:p>
          <a:p>
            <a:pPr marL="1139654" lvl="1" indent="-487290">
              <a:buSzPct val="125000"/>
              <a:buFont typeface="Wingdings 2" charset="2"/>
              <a:buChar char=""/>
            </a:pPr>
            <a:r>
              <a:rPr lang="en-US" dirty="0" smtClean="0"/>
              <a:t>No assumption concerning relative speed</a:t>
            </a:r>
            <a:r>
              <a:rPr lang="en-US" b="1" dirty="0" smtClean="0">
                <a:solidFill>
                  <a:srgbClr val="0000FF"/>
                </a:solidFill>
              </a:rPr>
              <a:t> </a:t>
            </a:r>
            <a:r>
              <a:rPr lang="en-US" dirty="0" smtClean="0"/>
              <a:t>of the </a:t>
            </a:r>
            <a:r>
              <a:rPr lang="en-US" dirty="0" smtClean="0">
                <a:solidFill>
                  <a:srgbClr val="000000"/>
                </a:solidFill>
              </a:rPr>
              <a:t>n </a:t>
            </a:r>
            <a:r>
              <a:rPr lang="en-US" dirty="0" smtClean="0"/>
              <a:t>processes</a:t>
            </a:r>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1229975" y="12700"/>
            <a:ext cx="2216472" cy="119380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11572" y="8523820"/>
            <a:ext cx="7489373" cy="486833"/>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130609" tIns="65305" rIns="130609" bIns="65305" rtlCol="0" anchor="ctr"/>
          <a:lstStyle/>
          <a:p>
            <a:pPr algn="ctr"/>
            <a:r>
              <a:rPr lang="en-GB" b="1" dirty="0" smtClean="0">
                <a:ln w="22225">
                  <a:noFill/>
                  <a:prstDash val="solid"/>
                </a:ln>
                <a:solidFill>
                  <a:schemeClr val="bg1"/>
                </a:solidFill>
              </a:rPr>
              <a:t>education for life                              www.rimt.ac.in</a:t>
            </a:r>
            <a:endParaRPr lang="en-GB" sz="2900" b="1" dirty="0">
              <a:ln w="22225">
                <a:noFill/>
                <a:prstDash val="solid"/>
              </a:ln>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651002" y="369891"/>
            <a:ext cx="11379200" cy="768351"/>
          </a:xfrm>
        </p:spPr>
        <p:txBody>
          <a:bodyPr>
            <a:normAutofit fontScale="90000"/>
          </a:bodyPr>
          <a:lstStyle/>
          <a:p>
            <a:pPr eaLnBrk="1" hangingPunct="1"/>
            <a:r>
              <a:rPr lang="en-US" smtClean="0"/>
              <a:t>Synchronization Hardware</a:t>
            </a:r>
          </a:p>
        </p:txBody>
      </p:sp>
      <p:sp>
        <p:nvSpPr>
          <p:cNvPr id="15363" name="Rectangle 3"/>
          <p:cNvSpPr>
            <a:spLocks noGrp="1" noChangeArrowheads="1"/>
          </p:cNvSpPr>
          <p:nvPr>
            <p:ph idx="1"/>
          </p:nvPr>
        </p:nvSpPr>
        <p:spPr>
          <a:xfrm>
            <a:off x="1209680" y="1644653"/>
            <a:ext cx="11434763" cy="5897563"/>
          </a:xfrm>
        </p:spPr>
        <p:txBody>
          <a:bodyPr>
            <a:normAutofit fontScale="92500" lnSpcReduction="20000"/>
          </a:bodyPr>
          <a:lstStyle/>
          <a:p>
            <a:pPr>
              <a:lnSpc>
                <a:spcPct val="90000"/>
              </a:lnSpc>
              <a:tabLst>
                <a:tab pos="1060291" algn="l"/>
                <a:tab pos="1461870" algn="l"/>
                <a:tab pos="1798369" algn="l"/>
              </a:tabLst>
            </a:pPr>
            <a:r>
              <a:rPr lang="en-US" dirty="0" smtClean="0"/>
              <a:t>Many systems provide hardware support for critical section code</a:t>
            </a:r>
          </a:p>
          <a:p>
            <a:pPr>
              <a:lnSpc>
                <a:spcPct val="90000"/>
              </a:lnSpc>
              <a:tabLst>
                <a:tab pos="1060291" algn="l"/>
                <a:tab pos="1461870" algn="l"/>
                <a:tab pos="1798369" algn="l"/>
              </a:tabLst>
            </a:pPr>
            <a:endParaRPr lang="en-US" dirty="0" smtClean="0"/>
          </a:p>
          <a:p>
            <a:pPr>
              <a:lnSpc>
                <a:spcPct val="90000"/>
              </a:lnSpc>
              <a:tabLst>
                <a:tab pos="1060291" algn="l"/>
                <a:tab pos="1461870" algn="l"/>
                <a:tab pos="1798369" algn="l"/>
              </a:tabLst>
            </a:pPr>
            <a:r>
              <a:rPr lang="en-US" dirty="0" err="1" smtClean="0"/>
              <a:t>Uniprocessors</a:t>
            </a:r>
            <a:r>
              <a:rPr lang="en-US" dirty="0" smtClean="0"/>
              <a:t> – could disable interrupts</a:t>
            </a:r>
          </a:p>
          <a:p>
            <a:pPr lvl="1">
              <a:lnSpc>
                <a:spcPct val="90000"/>
              </a:lnSpc>
              <a:tabLst>
                <a:tab pos="1060291" algn="l"/>
                <a:tab pos="1461870" algn="l"/>
                <a:tab pos="1798369" algn="l"/>
              </a:tabLst>
            </a:pPr>
            <a:r>
              <a:rPr lang="en-US" dirty="0" smtClean="0"/>
              <a:t>Currently running code would execute without preemption</a:t>
            </a:r>
          </a:p>
          <a:p>
            <a:pPr lvl="1">
              <a:lnSpc>
                <a:spcPct val="90000"/>
              </a:lnSpc>
              <a:tabLst>
                <a:tab pos="1060291" algn="l"/>
                <a:tab pos="1461870" algn="l"/>
                <a:tab pos="1798369" algn="l"/>
              </a:tabLst>
            </a:pPr>
            <a:r>
              <a:rPr lang="en-US" dirty="0" smtClean="0"/>
              <a:t>Generally too inefficient on multiprocessor systems</a:t>
            </a:r>
          </a:p>
          <a:p>
            <a:pPr lvl="2">
              <a:lnSpc>
                <a:spcPct val="90000"/>
              </a:lnSpc>
              <a:tabLst>
                <a:tab pos="1060291" algn="l"/>
                <a:tab pos="1461870" algn="l"/>
                <a:tab pos="1798369" algn="l"/>
              </a:tabLst>
            </a:pPr>
            <a:r>
              <a:rPr lang="en-US" dirty="0" smtClean="0"/>
              <a:t>Operating systems using this not broadly scalable</a:t>
            </a:r>
          </a:p>
          <a:p>
            <a:pPr lvl="2">
              <a:lnSpc>
                <a:spcPct val="90000"/>
              </a:lnSpc>
              <a:tabLst>
                <a:tab pos="1060291" algn="l"/>
                <a:tab pos="1461870" algn="l"/>
                <a:tab pos="1798369" algn="l"/>
              </a:tabLst>
            </a:pPr>
            <a:endParaRPr lang="en-US" dirty="0" smtClean="0"/>
          </a:p>
          <a:p>
            <a:pPr>
              <a:lnSpc>
                <a:spcPct val="90000"/>
              </a:lnSpc>
              <a:tabLst>
                <a:tab pos="1060291" algn="l"/>
                <a:tab pos="1461870" algn="l"/>
                <a:tab pos="1798369" algn="l"/>
              </a:tabLst>
            </a:pPr>
            <a:r>
              <a:rPr lang="en-US" dirty="0" smtClean="0"/>
              <a:t>Modern machines provide special atomic hardware instructions</a:t>
            </a:r>
          </a:p>
          <a:p>
            <a:pPr lvl="2">
              <a:lnSpc>
                <a:spcPct val="90000"/>
              </a:lnSpc>
              <a:tabLst>
                <a:tab pos="1060291" algn="l"/>
                <a:tab pos="1461870" algn="l"/>
                <a:tab pos="1798369" algn="l"/>
              </a:tabLst>
            </a:pPr>
            <a:r>
              <a:rPr lang="en-US" dirty="0" smtClean="0">
                <a:solidFill>
                  <a:schemeClr val="tx2"/>
                </a:solidFill>
              </a:rPr>
              <a:t>Atomic = non-</a:t>
            </a:r>
            <a:r>
              <a:rPr lang="en-US" dirty="0" err="1" smtClean="0">
                <a:solidFill>
                  <a:schemeClr val="tx2"/>
                </a:solidFill>
              </a:rPr>
              <a:t>interruptable</a:t>
            </a:r>
            <a:endParaRPr lang="en-US" dirty="0" smtClean="0">
              <a:solidFill>
                <a:schemeClr val="tx2"/>
              </a:solidFill>
            </a:endParaRPr>
          </a:p>
          <a:p>
            <a:pPr lvl="1">
              <a:lnSpc>
                <a:spcPct val="90000"/>
              </a:lnSpc>
              <a:tabLst>
                <a:tab pos="1060291" algn="l"/>
                <a:tab pos="1461870" algn="l"/>
                <a:tab pos="1798369" algn="l"/>
              </a:tabLst>
            </a:pPr>
            <a:r>
              <a:rPr lang="en-US" dirty="0" smtClean="0"/>
              <a:t>Either test memory word and set value</a:t>
            </a:r>
          </a:p>
          <a:p>
            <a:pPr lvl="1">
              <a:lnSpc>
                <a:spcPct val="90000"/>
              </a:lnSpc>
              <a:tabLst>
                <a:tab pos="1060291" algn="l"/>
                <a:tab pos="1461870" algn="l"/>
                <a:tab pos="1798369" algn="l"/>
              </a:tabLst>
            </a:pPr>
            <a:r>
              <a:rPr lang="en-US" dirty="0" smtClean="0"/>
              <a:t>Or swap contents of two memory words</a:t>
            </a:r>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1229975" y="12700"/>
            <a:ext cx="2216472" cy="119380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11572" y="8523820"/>
            <a:ext cx="7489373" cy="486833"/>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130609" tIns="65305" rIns="130609" bIns="65305" rtlCol="0" anchor="ctr"/>
          <a:lstStyle/>
          <a:p>
            <a:pPr algn="ctr"/>
            <a:r>
              <a:rPr lang="en-GB" b="1" dirty="0" smtClean="0">
                <a:ln w="22225">
                  <a:noFill/>
                  <a:prstDash val="solid"/>
                </a:ln>
                <a:solidFill>
                  <a:schemeClr val="bg1"/>
                </a:solidFill>
              </a:rPr>
              <a:t>education for life                              www.rimt.ac.in</a:t>
            </a:r>
            <a:endParaRPr lang="en-GB" sz="29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11065</TotalTime>
  <Words>560</Words>
  <Application>Microsoft Office PowerPoint</Application>
  <PresentationFormat>Custom</PresentationFormat>
  <Paragraphs>86</Paragraphs>
  <Slides>12</Slides>
  <Notes>5</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Theme1</vt:lpstr>
      <vt:lpstr>   Operating System/ BTCS-2401    </vt:lpstr>
      <vt:lpstr> Topic 9th : Process Synchronization</vt:lpstr>
      <vt:lpstr>Topics To Be Covered</vt:lpstr>
      <vt:lpstr>Objectives</vt:lpstr>
      <vt:lpstr>Background</vt:lpstr>
      <vt:lpstr>Critical Section Problem</vt:lpstr>
      <vt:lpstr>Critical Section</vt:lpstr>
      <vt:lpstr>Solution to Critical-Section Problem</vt:lpstr>
      <vt:lpstr>Synchronization Hardware</vt:lpstr>
      <vt:lpstr>Summary</vt:lpstr>
      <vt:lpstr>Topics To Be Next Covered</vt:lpstr>
      <vt:lpstr>References</vt:lpstr>
    </vt:vector>
  </TitlesOfParts>
  <Company>Lucent Technologies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7:  Process Synchronization</dc:title>
  <dc:creator>Marilyn Turnamian</dc:creator>
  <cp:lastModifiedBy>Admin</cp:lastModifiedBy>
  <cp:revision>306</cp:revision>
  <cp:lastPrinted>2011-02-14T00:38:16Z</cp:lastPrinted>
  <dcterms:created xsi:type="dcterms:W3CDTF">2011-02-21T15:27:19Z</dcterms:created>
  <dcterms:modified xsi:type="dcterms:W3CDTF">2023-06-19T10:52:29Z</dcterms:modified>
</cp:coreProperties>
</file>